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74" r:id="rId5"/>
  </p:sldMasterIdLst>
  <p:notesMasterIdLst>
    <p:notesMasterId r:id="rId35"/>
  </p:notesMasterIdLst>
  <p:sldIdLst>
    <p:sldId id="316" r:id="rId6"/>
    <p:sldId id="256" r:id="rId7"/>
    <p:sldId id="326" r:id="rId8"/>
    <p:sldId id="1586" r:id="rId9"/>
    <p:sldId id="1587" r:id="rId10"/>
    <p:sldId id="1588" r:id="rId11"/>
    <p:sldId id="1590" r:id="rId12"/>
    <p:sldId id="1593" r:id="rId13"/>
    <p:sldId id="1591" r:id="rId14"/>
    <p:sldId id="1595" r:id="rId15"/>
    <p:sldId id="1596" r:id="rId16"/>
    <p:sldId id="1594" r:id="rId17"/>
    <p:sldId id="1597" r:id="rId18"/>
    <p:sldId id="1598" r:id="rId19"/>
    <p:sldId id="1600" r:id="rId20"/>
    <p:sldId id="1604" r:id="rId21"/>
    <p:sldId id="1606" r:id="rId22"/>
    <p:sldId id="1603" r:id="rId23"/>
    <p:sldId id="1608" r:id="rId24"/>
    <p:sldId id="1612" r:id="rId25"/>
    <p:sldId id="1614" r:id="rId26"/>
    <p:sldId id="1619" r:id="rId27"/>
    <p:sldId id="1620" r:id="rId28"/>
    <p:sldId id="1615" r:id="rId29"/>
    <p:sldId id="1622" r:id="rId30"/>
    <p:sldId id="1624" r:id="rId31"/>
    <p:sldId id="1625" r:id="rId32"/>
    <p:sldId id="1628" r:id="rId33"/>
    <p:sldId id="1584" r:id="rId34"/>
  </p:sldIdLst>
  <p:sldSz cx="9144000" cy="6858000" type="screen4x3"/>
  <p:notesSz cx="9144000" cy="6858000"/>
  <p:defaultTextStyle>
    <a:defPPr marL="0" marR="0" indent="0" algn="l" defTabSz="642749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66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4106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86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160688" algn="ctr" defTabSz="4106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86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321374" algn="ctr" defTabSz="4106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86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482062" algn="ctr" defTabSz="4106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86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642749" algn="ctr" defTabSz="4106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86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803436" algn="ctr" defTabSz="4106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86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964124" algn="ctr" defTabSz="4106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86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124811" algn="ctr" defTabSz="4106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86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285497" algn="ctr" defTabSz="4106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86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867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3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FFFF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A86430-2A5A-4D40-8D93-C78D7DB34FC3}" v="3" dt="2022-03-17T10:26:48.989"/>
    <p1510:client id="{4AEB6AA3-221F-44D9-9D3F-1538E8DF081F}" v="9" dt="2022-03-17T10:24:00.015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12" autoAdjust="0"/>
    <p:restoredTop sz="83185" autoAdjust="0"/>
  </p:normalViewPr>
  <p:slideViewPr>
    <p:cSldViewPr snapToGrid="0" snapToObjects="1">
      <p:cViewPr varScale="1">
        <p:scale>
          <a:sx n="179" d="100"/>
          <a:sy n="179" d="100"/>
        </p:scale>
        <p:origin x="1744" y="84"/>
      </p:cViewPr>
      <p:guideLst>
        <p:guide orient="horz" pos="867"/>
        <p:guide pos="2880"/>
        <p:guide orient="horz" pos="37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168" d="100"/>
          <a:sy n="168" d="100"/>
        </p:scale>
        <p:origin x="2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nwoo Park" userId="8C5AQSrfVqGO2a8LR2SK/5hA7B8YPurciDM9yuU1evQ=" providerId="None" clId="Web-{4AEB6AA3-221F-44D9-9D3F-1538E8DF081F}"/>
    <pc:docChg chg="modSld">
      <pc:chgData name="Jinwoo Park" userId="8C5AQSrfVqGO2a8LR2SK/5hA7B8YPurciDM9yuU1evQ=" providerId="None" clId="Web-{4AEB6AA3-221F-44D9-9D3F-1538E8DF081F}" dt="2022-03-17T10:24:00.015" v="8" actId="20577"/>
      <pc:docMkLst>
        <pc:docMk/>
      </pc:docMkLst>
      <pc:sldChg chg="modSp">
        <pc:chgData name="Jinwoo Park" userId="8C5AQSrfVqGO2a8LR2SK/5hA7B8YPurciDM9yuU1evQ=" providerId="None" clId="Web-{4AEB6AA3-221F-44D9-9D3F-1538E8DF081F}" dt="2022-03-17T10:24:00.015" v="8" actId="20577"/>
        <pc:sldMkLst>
          <pc:docMk/>
          <pc:sldMk cId="3047019913" sldId="1624"/>
        </pc:sldMkLst>
        <pc:spChg chg="mod">
          <ac:chgData name="Jinwoo Park" userId="8C5AQSrfVqGO2a8LR2SK/5hA7B8YPurciDM9yuU1evQ=" providerId="None" clId="Web-{4AEB6AA3-221F-44D9-9D3F-1538E8DF081F}" dt="2022-03-17T10:24:00.015" v="8" actId="20577"/>
          <ac:spMkLst>
            <pc:docMk/>
            <pc:sldMk cId="3047019913" sldId="1624"/>
            <ac:spMk id="7" creationId="{62DF3C53-B51D-4229-A6D1-B8AF41C60EDF}"/>
          </ac:spMkLst>
        </pc:spChg>
      </pc:sldChg>
    </pc:docChg>
  </pc:docChgLst>
  <pc:docChgLst>
    <pc:chgData name="Jinwoo Park" userId="8C5AQSrfVqGO2a8LR2SK/5hA7B8YPurciDM9yuU1evQ=" providerId="None" clId="Web-{14A86430-2A5A-4D40-8D93-C78D7DB34FC3}"/>
    <pc:docChg chg="modSld">
      <pc:chgData name="Jinwoo Park" userId="8C5AQSrfVqGO2a8LR2SK/5hA7B8YPurciDM9yuU1evQ=" providerId="None" clId="Web-{14A86430-2A5A-4D40-8D93-C78D7DB34FC3}" dt="2022-03-17T10:26:46.661" v="1" actId="20577"/>
      <pc:docMkLst>
        <pc:docMk/>
      </pc:docMkLst>
      <pc:sldChg chg="modSp">
        <pc:chgData name="Jinwoo Park" userId="8C5AQSrfVqGO2a8LR2SK/5hA7B8YPurciDM9yuU1evQ=" providerId="None" clId="Web-{14A86430-2A5A-4D40-8D93-C78D7DB34FC3}" dt="2022-03-17T10:26:46.661" v="1" actId="20577"/>
        <pc:sldMkLst>
          <pc:docMk/>
          <pc:sldMk cId="3121327368" sldId="316"/>
        </pc:sldMkLst>
        <pc:spChg chg="mod">
          <ac:chgData name="Jinwoo Park" userId="8C5AQSrfVqGO2a8LR2SK/5hA7B8YPurciDM9yuU1evQ=" providerId="None" clId="Web-{14A86430-2A5A-4D40-8D93-C78D7DB34FC3}" dt="2022-03-17T10:26:46.661" v="1" actId="20577"/>
          <ac:spMkLst>
            <pc:docMk/>
            <pc:sldMk cId="3121327368" sldId="316"/>
            <ac:spMk id="4" creationId="{D33DF818-B844-403F-B685-D9A26E0397C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" name="Shape 132"/>
          <p:cNvSpPr>
            <a:spLocks noGrp="1"/>
          </p:cNvSpPr>
          <p:nvPr>
            <p:ph type="body" sz="quarter" idx="1"/>
          </p:nvPr>
        </p:nvSpPr>
        <p:spPr>
          <a:xfrm>
            <a:off x="1219200" y="3257550"/>
            <a:ext cx="6705600" cy="30861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321374" latinLnBrk="0">
      <a:lnSpc>
        <a:spcPct val="117999"/>
      </a:lnSpc>
      <a:defRPr sz="1546">
        <a:latin typeface="Helvetica Neue"/>
        <a:ea typeface="Helvetica Neue"/>
        <a:cs typeface="Helvetica Neue"/>
        <a:sym typeface="Helvetica Neue"/>
      </a:defRPr>
    </a:lvl1pPr>
    <a:lvl2pPr indent="160688" defTabSz="321374" latinLnBrk="0">
      <a:lnSpc>
        <a:spcPct val="117999"/>
      </a:lnSpc>
      <a:defRPr sz="1546">
        <a:latin typeface="Helvetica Neue"/>
        <a:ea typeface="Helvetica Neue"/>
        <a:cs typeface="Helvetica Neue"/>
        <a:sym typeface="Helvetica Neue"/>
      </a:defRPr>
    </a:lvl2pPr>
    <a:lvl3pPr indent="321374" defTabSz="321374" latinLnBrk="0">
      <a:lnSpc>
        <a:spcPct val="117999"/>
      </a:lnSpc>
      <a:defRPr sz="1546">
        <a:latin typeface="Helvetica Neue"/>
        <a:ea typeface="Helvetica Neue"/>
        <a:cs typeface="Helvetica Neue"/>
        <a:sym typeface="Helvetica Neue"/>
      </a:defRPr>
    </a:lvl3pPr>
    <a:lvl4pPr indent="482062" defTabSz="321374" latinLnBrk="0">
      <a:lnSpc>
        <a:spcPct val="117999"/>
      </a:lnSpc>
      <a:defRPr sz="1546">
        <a:latin typeface="Helvetica Neue"/>
        <a:ea typeface="Helvetica Neue"/>
        <a:cs typeface="Helvetica Neue"/>
        <a:sym typeface="Helvetica Neue"/>
      </a:defRPr>
    </a:lvl4pPr>
    <a:lvl5pPr indent="642749" defTabSz="321374" latinLnBrk="0">
      <a:lnSpc>
        <a:spcPct val="117999"/>
      </a:lnSpc>
      <a:defRPr sz="1546">
        <a:latin typeface="Helvetica Neue"/>
        <a:ea typeface="Helvetica Neue"/>
        <a:cs typeface="Helvetica Neue"/>
        <a:sym typeface="Helvetica Neue"/>
      </a:defRPr>
    </a:lvl5pPr>
    <a:lvl6pPr indent="803436" defTabSz="321374" latinLnBrk="0">
      <a:lnSpc>
        <a:spcPct val="117999"/>
      </a:lnSpc>
      <a:defRPr sz="1546">
        <a:latin typeface="Helvetica Neue"/>
        <a:ea typeface="Helvetica Neue"/>
        <a:cs typeface="Helvetica Neue"/>
        <a:sym typeface="Helvetica Neue"/>
      </a:defRPr>
    </a:lvl6pPr>
    <a:lvl7pPr indent="964124" defTabSz="321374" latinLnBrk="0">
      <a:lnSpc>
        <a:spcPct val="117999"/>
      </a:lnSpc>
      <a:defRPr sz="1546">
        <a:latin typeface="Helvetica Neue"/>
        <a:ea typeface="Helvetica Neue"/>
        <a:cs typeface="Helvetica Neue"/>
        <a:sym typeface="Helvetica Neue"/>
      </a:defRPr>
    </a:lvl7pPr>
    <a:lvl8pPr indent="1124811" defTabSz="321374" latinLnBrk="0">
      <a:lnSpc>
        <a:spcPct val="117999"/>
      </a:lnSpc>
      <a:defRPr sz="1546">
        <a:latin typeface="Helvetica Neue"/>
        <a:ea typeface="Helvetica Neue"/>
        <a:cs typeface="Helvetica Neue"/>
        <a:sym typeface="Helvetica Neue"/>
      </a:defRPr>
    </a:lvl8pPr>
    <a:lvl9pPr indent="1285497" defTabSz="321374" latinLnBrk="0">
      <a:lnSpc>
        <a:spcPct val="117999"/>
      </a:lnSpc>
      <a:defRPr sz="1546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R" dirty="0"/>
              <a:t>UTF-8 (more extended coverage of characters, unlike ASCII which is not large enough to cover complex characters, e.g., hangul)</a:t>
            </a:r>
          </a:p>
        </p:txBody>
      </p:sp>
    </p:spTree>
    <p:extLst>
      <p:ext uri="{BB962C8B-B14F-4D97-AF65-F5344CB8AC3E}">
        <p14:creationId xmlns:p14="http://schemas.microsoft.com/office/powerpoint/2010/main" val="3852065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R" dirty="0"/>
              <a:t>In this lecture, we will not be using this ‘debug’ feature (for reasons explained later) but it will be nice to know how to use them for more advanced progarmmers.</a:t>
            </a:r>
          </a:p>
        </p:txBody>
      </p:sp>
    </p:spTree>
    <p:extLst>
      <p:ext uri="{BB962C8B-B14F-4D97-AF65-F5344CB8AC3E}">
        <p14:creationId xmlns:p14="http://schemas.microsoft.com/office/powerpoint/2010/main" val="1064450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5536" y="908722"/>
            <a:ext cx="8235190" cy="5340991"/>
          </a:xfrm>
        </p:spPr>
        <p:txBody>
          <a:bodyPr/>
          <a:lstStyle>
            <a:lvl1pPr>
              <a:lnSpc>
                <a:spcPct val="150000"/>
              </a:lnSpc>
              <a:defRPr sz="1801">
                <a:solidFill>
                  <a:schemeClr val="tx1"/>
                </a:solidFill>
              </a:defRPr>
            </a:lvl1pPr>
            <a:lvl2pPr>
              <a:lnSpc>
                <a:spcPct val="150000"/>
              </a:lnSpc>
              <a:defRPr sz="1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lnSpc>
                <a:spcPct val="15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5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50000"/>
              </a:lnSpc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ko-KR" altLang="en-US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19660ABE-831A-4FA2-811F-EFB8E8BAB5F0}"/>
              </a:ext>
            </a:extLst>
          </p:cNvPr>
          <p:cNvGrpSpPr/>
          <p:nvPr userDrawn="1"/>
        </p:nvGrpSpPr>
        <p:grpSpPr>
          <a:xfrm>
            <a:off x="-7859" y="715475"/>
            <a:ext cx="9159543" cy="68907"/>
            <a:chOff x="-7859" y="715474"/>
            <a:chExt cx="9159543" cy="68907"/>
          </a:xfrm>
        </p:grpSpPr>
        <p:sp>
          <p:nvSpPr>
            <p:cNvPr id="7" name="자유형 17">
              <a:extLst>
                <a:ext uri="{FF2B5EF4-FFF2-40B4-BE49-F238E27FC236}">
                  <a16:creationId xmlns:a16="http://schemas.microsoft.com/office/drawing/2014/main" id="{B96502C3-86B1-4416-8453-7252B4BC1434}"/>
                </a:ext>
              </a:extLst>
            </p:cNvPr>
            <p:cNvSpPr/>
            <p:nvPr/>
          </p:nvSpPr>
          <p:spPr>
            <a:xfrm>
              <a:off x="-7859" y="715712"/>
              <a:ext cx="371870" cy="65893"/>
            </a:xfrm>
            <a:custGeom>
              <a:avLst/>
              <a:gdLst>
                <a:gd name="connsiteX0" fmla="*/ 0 w 534706"/>
                <a:gd name="connsiteY0" fmla="*/ 0 h 45719"/>
                <a:gd name="connsiteX1" fmla="*/ 534706 w 534706"/>
                <a:gd name="connsiteY1" fmla="*/ 0 h 45719"/>
                <a:gd name="connsiteX2" fmla="*/ 493846 w 534706"/>
                <a:gd name="connsiteY2" fmla="*/ 45719 h 45719"/>
                <a:gd name="connsiteX3" fmla="*/ 0 w 534706"/>
                <a:gd name="connsiteY3" fmla="*/ 45719 h 45719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60509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72415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6736 w 541442"/>
                <a:gd name="connsiteY0" fmla="*/ 0 h 47598"/>
                <a:gd name="connsiteX1" fmla="*/ 541442 w 541442"/>
                <a:gd name="connsiteY1" fmla="*/ 0 h 47598"/>
                <a:gd name="connsiteX2" fmla="*/ 479151 w 541442"/>
                <a:gd name="connsiteY2" fmla="*/ 47428 h 47598"/>
                <a:gd name="connsiteX3" fmla="*/ 0 w 541442"/>
                <a:gd name="connsiteY3" fmla="*/ 47598 h 47598"/>
                <a:gd name="connsiteX4" fmla="*/ 6736 w 541442"/>
                <a:gd name="connsiteY4" fmla="*/ 0 h 47598"/>
                <a:gd name="connsiteX0" fmla="*/ 6736 w 607584"/>
                <a:gd name="connsiteY0" fmla="*/ 0 h 47598"/>
                <a:gd name="connsiteX1" fmla="*/ 607584 w 607584"/>
                <a:gd name="connsiteY1" fmla="*/ 0 h 47598"/>
                <a:gd name="connsiteX2" fmla="*/ 479151 w 607584"/>
                <a:gd name="connsiteY2" fmla="*/ 47428 h 47598"/>
                <a:gd name="connsiteX3" fmla="*/ 0 w 607584"/>
                <a:gd name="connsiteY3" fmla="*/ 47598 h 47598"/>
                <a:gd name="connsiteX4" fmla="*/ 6736 w 607584"/>
                <a:gd name="connsiteY4" fmla="*/ 0 h 47598"/>
                <a:gd name="connsiteX0" fmla="*/ 6736 w 607584"/>
                <a:gd name="connsiteY0" fmla="*/ 0 h 47598"/>
                <a:gd name="connsiteX1" fmla="*/ 607584 w 607584"/>
                <a:gd name="connsiteY1" fmla="*/ 0 h 47598"/>
                <a:gd name="connsiteX2" fmla="*/ 498604 w 607584"/>
                <a:gd name="connsiteY2" fmla="*/ 47428 h 47598"/>
                <a:gd name="connsiteX3" fmla="*/ 0 w 607584"/>
                <a:gd name="connsiteY3" fmla="*/ 47598 h 47598"/>
                <a:gd name="connsiteX4" fmla="*/ 6736 w 607584"/>
                <a:gd name="connsiteY4" fmla="*/ 0 h 4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584" h="47598">
                  <a:moveTo>
                    <a:pt x="6736" y="0"/>
                  </a:moveTo>
                  <a:lnTo>
                    <a:pt x="607584" y="0"/>
                  </a:lnTo>
                  <a:lnTo>
                    <a:pt x="498604" y="47428"/>
                  </a:lnTo>
                  <a:lnTo>
                    <a:pt x="0" y="47598"/>
                  </a:lnTo>
                  <a:lnTo>
                    <a:pt x="673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2399" dirty="0">
                <a:solidFill>
                  <a:prstClr val="white"/>
                </a:solidFill>
                <a:ea typeface="HY중고딕" panose="02030600000101010101" pitchFamily="18" charset="-127"/>
              </a:endParaRPr>
            </a:p>
          </p:txBody>
        </p:sp>
        <p:sp>
          <p:nvSpPr>
            <p:cNvPr id="8" name="자유형 18">
              <a:extLst>
                <a:ext uri="{FF2B5EF4-FFF2-40B4-BE49-F238E27FC236}">
                  <a16:creationId xmlns:a16="http://schemas.microsoft.com/office/drawing/2014/main" id="{F83235DF-CB4E-4330-8D43-6A09AF9B0CA6}"/>
                </a:ext>
              </a:extLst>
            </p:cNvPr>
            <p:cNvSpPr/>
            <p:nvPr/>
          </p:nvSpPr>
          <p:spPr>
            <a:xfrm>
              <a:off x="323529" y="715474"/>
              <a:ext cx="8828155" cy="68813"/>
            </a:xfrm>
            <a:custGeom>
              <a:avLst/>
              <a:gdLst>
                <a:gd name="connsiteX0" fmla="*/ 62868 w 8607454"/>
                <a:gd name="connsiteY0" fmla="*/ 0 h 68813"/>
                <a:gd name="connsiteX1" fmla="*/ 8607454 w 8607454"/>
                <a:gd name="connsiteY1" fmla="*/ 0 h 68813"/>
                <a:gd name="connsiteX2" fmla="*/ 8607454 w 8607454"/>
                <a:gd name="connsiteY2" fmla="*/ 68813 h 68813"/>
                <a:gd name="connsiteX3" fmla="*/ 0 w 8607454"/>
                <a:gd name="connsiteY3" fmla="*/ 68813 h 6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7454" h="68813">
                  <a:moveTo>
                    <a:pt x="62868" y="0"/>
                  </a:moveTo>
                  <a:lnTo>
                    <a:pt x="8607454" y="0"/>
                  </a:lnTo>
                  <a:lnTo>
                    <a:pt x="8607454" y="68813"/>
                  </a:lnTo>
                  <a:lnTo>
                    <a:pt x="0" y="68813"/>
                  </a:lnTo>
                  <a:close/>
                </a:path>
              </a:pathLst>
            </a:custGeom>
            <a:solidFill>
              <a:srgbClr val="0048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2399" dirty="0">
                <a:solidFill>
                  <a:prstClr val="white"/>
                </a:solidFill>
                <a:ea typeface="HY중고딕" panose="02030600000101010101" pitchFamily="18" charset="-127"/>
              </a:endParaRPr>
            </a:p>
          </p:txBody>
        </p:sp>
        <p:sp>
          <p:nvSpPr>
            <p:cNvPr id="9" name="자유형 19">
              <a:extLst>
                <a:ext uri="{FF2B5EF4-FFF2-40B4-BE49-F238E27FC236}">
                  <a16:creationId xmlns:a16="http://schemas.microsoft.com/office/drawing/2014/main" id="{768261DD-A248-415B-8DC3-99E76B437A67}"/>
                </a:ext>
              </a:extLst>
            </p:cNvPr>
            <p:cNvSpPr/>
            <p:nvPr/>
          </p:nvSpPr>
          <p:spPr>
            <a:xfrm flipH="1" flipV="1">
              <a:off x="8527245" y="716038"/>
              <a:ext cx="623888" cy="68343"/>
            </a:xfrm>
            <a:custGeom>
              <a:avLst/>
              <a:gdLst>
                <a:gd name="connsiteX0" fmla="*/ 0 w 534706"/>
                <a:gd name="connsiteY0" fmla="*/ 0 h 45719"/>
                <a:gd name="connsiteX1" fmla="*/ 534706 w 534706"/>
                <a:gd name="connsiteY1" fmla="*/ 0 h 45719"/>
                <a:gd name="connsiteX2" fmla="*/ 493846 w 534706"/>
                <a:gd name="connsiteY2" fmla="*/ 45719 h 45719"/>
                <a:gd name="connsiteX3" fmla="*/ 0 w 534706"/>
                <a:gd name="connsiteY3" fmla="*/ 45719 h 45719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60509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72415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72415 w 534706"/>
                <a:gd name="connsiteY2" fmla="*/ 47428 h 47428"/>
                <a:gd name="connsiteX3" fmla="*/ 0 w 534706"/>
                <a:gd name="connsiteY3" fmla="*/ 47397 h 47428"/>
                <a:gd name="connsiteX4" fmla="*/ 0 w 534706"/>
                <a:gd name="connsiteY4" fmla="*/ 0 h 4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706" h="47428">
                  <a:moveTo>
                    <a:pt x="0" y="0"/>
                  </a:moveTo>
                  <a:lnTo>
                    <a:pt x="534706" y="0"/>
                  </a:lnTo>
                  <a:lnTo>
                    <a:pt x="472415" y="47428"/>
                  </a:lnTo>
                  <a:lnTo>
                    <a:pt x="0" y="473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2399" dirty="0">
                <a:solidFill>
                  <a:prstClr val="white"/>
                </a:solidFill>
                <a:ea typeface="HY중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563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>
            <a:extLst>
              <a:ext uri="{FF2B5EF4-FFF2-40B4-BE49-F238E27FC236}">
                <a16:creationId xmlns:a16="http://schemas.microsoft.com/office/drawing/2014/main" id="{606D11F7-D8C9-4459-B906-BD7BD4419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118" y="165060"/>
            <a:ext cx="7366528" cy="539750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19660ABE-831A-4FA2-811F-EFB8E8BAB5F0}"/>
              </a:ext>
            </a:extLst>
          </p:cNvPr>
          <p:cNvGrpSpPr/>
          <p:nvPr userDrawn="1"/>
        </p:nvGrpSpPr>
        <p:grpSpPr>
          <a:xfrm>
            <a:off x="-7859" y="715475"/>
            <a:ext cx="9159543" cy="68907"/>
            <a:chOff x="-7859" y="715474"/>
            <a:chExt cx="9159543" cy="68907"/>
          </a:xfrm>
        </p:grpSpPr>
        <p:sp>
          <p:nvSpPr>
            <p:cNvPr id="15" name="자유형 17">
              <a:extLst>
                <a:ext uri="{FF2B5EF4-FFF2-40B4-BE49-F238E27FC236}">
                  <a16:creationId xmlns:a16="http://schemas.microsoft.com/office/drawing/2014/main" id="{B96502C3-86B1-4416-8453-7252B4BC1434}"/>
                </a:ext>
              </a:extLst>
            </p:cNvPr>
            <p:cNvSpPr/>
            <p:nvPr/>
          </p:nvSpPr>
          <p:spPr>
            <a:xfrm>
              <a:off x="-7859" y="715712"/>
              <a:ext cx="371870" cy="65893"/>
            </a:xfrm>
            <a:custGeom>
              <a:avLst/>
              <a:gdLst>
                <a:gd name="connsiteX0" fmla="*/ 0 w 534706"/>
                <a:gd name="connsiteY0" fmla="*/ 0 h 45719"/>
                <a:gd name="connsiteX1" fmla="*/ 534706 w 534706"/>
                <a:gd name="connsiteY1" fmla="*/ 0 h 45719"/>
                <a:gd name="connsiteX2" fmla="*/ 493846 w 534706"/>
                <a:gd name="connsiteY2" fmla="*/ 45719 h 45719"/>
                <a:gd name="connsiteX3" fmla="*/ 0 w 534706"/>
                <a:gd name="connsiteY3" fmla="*/ 45719 h 45719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60509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72415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6736 w 541442"/>
                <a:gd name="connsiteY0" fmla="*/ 0 h 47598"/>
                <a:gd name="connsiteX1" fmla="*/ 541442 w 541442"/>
                <a:gd name="connsiteY1" fmla="*/ 0 h 47598"/>
                <a:gd name="connsiteX2" fmla="*/ 479151 w 541442"/>
                <a:gd name="connsiteY2" fmla="*/ 47428 h 47598"/>
                <a:gd name="connsiteX3" fmla="*/ 0 w 541442"/>
                <a:gd name="connsiteY3" fmla="*/ 47598 h 47598"/>
                <a:gd name="connsiteX4" fmla="*/ 6736 w 541442"/>
                <a:gd name="connsiteY4" fmla="*/ 0 h 47598"/>
                <a:gd name="connsiteX0" fmla="*/ 6736 w 607584"/>
                <a:gd name="connsiteY0" fmla="*/ 0 h 47598"/>
                <a:gd name="connsiteX1" fmla="*/ 607584 w 607584"/>
                <a:gd name="connsiteY1" fmla="*/ 0 h 47598"/>
                <a:gd name="connsiteX2" fmla="*/ 479151 w 607584"/>
                <a:gd name="connsiteY2" fmla="*/ 47428 h 47598"/>
                <a:gd name="connsiteX3" fmla="*/ 0 w 607584"/>
                <a:gd name="connsiteY3" fmla="*/ 47598 h 47598"/>
                <a:gd name="connsiteX4" fmla="*/ 6736 w 607584"/>
                <a:gd name="connsiteY4" fmla="*/ 0 h 47598"/>
                <a:gd name="connsiteX0" fmla="*/ 6736 w 607584"/>
                <a:gd name="connsiteY0" fmla="*/ 0 h 47598"/>
                <a:gd name="connsiteX1" fmla="*/ 607584 w 607584"/>
                <a:gd name="connsiteY1" fmla="*/ 0 h 47598"/>
                <a:gd name="connsiteX2" fmla="*/ 498604 w 607584"/>
                <a:gd name="connsiteY2" fmla="*/ 47428 h 47598"/>
                <a:gd name="connsiteX3" fmla="*/ 0 w 607584"/>
                <a:gd name="connsiteY3" fmla="*/ 47598 h 47598"/>
                <a:gd name="connsiteX4" fmla="*/ 6736 w 607584"/>
                <a:gd name="connsiteY4" fmla="*/ 0 h 4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584" h="47598">
                  <a:moveTo>
                    <a:pt x="6736" y="0"/>
                  </a:moveTo>
                  <a:lnTo>
                    <a:pt x="607584" y="0"/>
                  </a:lnTo>
                  <a:lnTo>
                    <a:pt x="498604" y="47428"/>
                  </a:lnTo>
                  <a:lnTo>
                    <a:pt x="0" y="47598"/>
                  </a:lnTo>
                  <a:lnTo>
                    <a:pt x="673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2399" dirty="0">
                <a:solidFill>
                  <a:prstClr val="white"/>
                </a:solidFill>
                <a:ea typeface="HY중고딕" panose="02030600000101010101" pitchFamily="18" charset="-127"/>
              </a:endParaRPr>
            </a:p>
          </p:txBody>
        </p:sp>
        <p:sp>
          <p:nvSpPr>
            <p:cNvPr id="16" name="자유형 18">
              <a:extLst>
                <a:ext uri="{FF2B5EF4-FFF2-40B4-BE49-F238E27FC236}">
                  <a16:creationId xmlns:a16="http://schemas.microsoft.com/office/drawing/2014/main" id="{F83235DF-CB4E-4330-8D43-6A09AF9B0CA6}"/>
                </a:ext>
              </a:extLst>
            </p:cNvPr>
            <p:cNvSpPr/>
            <p:nvPr/>
          </p:nvSpPr>
          <p:spPr>
            <a:xfrm>
              <a:off x="323529" y="715474"/>
              <a:ext cx="8828155" cy="68813"/>
            </a:xfrm>
            <a:custGeom>
              <a:avLst/>
              <a:gdLst>
                <a:gd name="connsiteX0" fmla="*/ 62868 w 8607454"/>
                <a:gd name="connsiteY0" fmla="*/ 0 h 68813"/>
                <a:gd name="connsiteX1" fmla="*/ 8607454 w 8607454"/>
                <a:gd name="connsiteY1" fmla="*/ 0 h 68813"/>
                <a:gd name="connsiteX2" fmla="*/ 8607454 w 8607454"/>
                <a:gd name="connsiteY2" fmla="*/ 68813 h 68813"/>
                <a:gd name="connsiteX3" fmla="*/ 0 w 8607454"/>
                <a:gd name="connsiteY3" fmla="*/ 68813 h 6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7454" h="68813">
                  <a:moveTo>
                    <a:pt x="62868" y="0"/>
                  </a:moveTo>
                  <a:lnTo>
                    <a:pt x="8607454" y="0"/>
                  </a:lnTo>
                  <a:lnTo>
                    <a:pt x="8607454" y="68813"/>
                  </a:lnTo>
                  <a:lnTo>
                    <a:pt x="0" y="68813"/>
                  </a:lnTo>
                  <a:close/>
                </a:path>
              </a:pathLst>
            </a:custGeom>
            <a:solidFill>
              <a:srgbClr val="0048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2399" dirty="0">
                <a:solidFill>
                  <a:prstClr val="white"/>
                </a:solidFill>
                <a:ea typeface="HY중고딕" panose="02030600000101010101" pitchFamily="18" charset="-127"/>
              </a:endParaRPr>
            </a:p>
          </p:txBody>
        </p:sp>
        <p:sp>
          <p:nvSpPr>
            <p:cNvPr id="17" name="자유형 19">
              <a:extLst>
                <a:ext uri="{FF2B5EF4-FFF2-40B4-BE49-F238E27FC236}">
                  <a16:creationId xmlns:a16="http://schemas.microsoft.com/office/drawing/2014/main" id="{768261DD-A248-415B-8DC3-99E76B437A67}"/>
                </a:ext>
              </a:extLst>
            </p:cNvPr>
            <p:cNvSpPr/>
            <p:nvPr/>
          </p:nvSpPr>
          <p:spPr>
            <a:xfrm flipH="1" flipV="1">
              <a:off x="8527245" y="716038"/>
              <a:ext cx="623888" cy="68343"/>
            </a:xfrm>
            <a:custGeom>
              <a:avLst/>
              <a:gdLst>
                <a:gd name="connsiteX0" fmla="*/ 0 w 534706"/>
                <a:gd name="connsiteY0" fmla="*/ 0 h 45719"/>
                <a:gd name="connsiteX1" fmla="*/ 534706 w 534706"/>
                <a:gd name="connsiteY1" fmla="*/ 0 h 45719"/>
                <a:gd name="connsiteX2" fmla="*/ 493846 w 534706"/>
                <a:gd name="connsiteY2" fmla="*/ 45719 h 45719"/>
                <a:gd name="connsiteX3" fmla="*/ 0 w 534706"/>
                <a:gd name="connsiteY3" fmla="*/ 45719 h 45719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60509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72415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72415 w 534706"/>
                <a:gd name="connsiteY2" fmla="*/ 47428 h 47428"/>
                <a:gd name="connsiteX3" fmla="*/ 0 w 534706"/>
                <a:gd name="connsiteY3" fmla="*/ 47397 h 47428"/>
                <a:gd name="connsiteX4" fmla="*/ 0 w 534706"/>
                <a:gd name="connsiteY4" fmla="*/ 0 h 4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706" h="47428">
                  <a:moveTo>
                    <a:pt x="0" y="0"/>
                  </a:moveTo>
                  <a:lnTo>
                    <a:pt x="534706" y="0"/>
                  </a:lnTo>
                  <a:lnTo>
                    <a:pt x="472415" y="47428"/>
                  </a:lnTo>
                  <a:lnTo>
                    <a:pt x="0" y="473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2399" dirty="0">
                <a:solidFill>
                  <a:prstClr val="white"/>
                </a:solidFill>
                <a:ea typeface="HY중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196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 bwMode="auto">
          <a:xfrm>
            <a:off x="0" y="0"/>
            <a:ext cx="9144000" cy="9144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846" marR="0" indent="-342846" algn="l" defTabSz="91426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55000"/>
              <a:buFont typeface="Wingdings" pitchFamily="2" charset="2"/>
              <a:buBlip>
                <a:blip r:embed="rId2"/>
              </a:buBlip>
              <a:tabLst/>
            </a:pPr>
            <a:endParaRPr kumimoji="0" lang="ko-KR" altLang="en-US" sz="1600" b="0" i="0" u="none" strike="noStrike" cap="none" normalizeH="0" baseline="0">
              <a:ln>
                <a:noFill/>
              </a:ln>
              <a:solidFill>
                <a:srgbClr val="000099"/>
              </a:solidFill>
              <a:effectLst/>
              <a:latin typeface="-소망M" pitchFamily="18" charset="-127"/>
              <a:ea typeface="-소망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27912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C1E0A63C-D26E-477C-9351-45B7195FF070}"/>
              </a:ext>
            </a:extLst>
          </p:cNvPr>
          <p:cNvSpPr/>
          <p:nvPr userDrawn="1"/>
        </p:nvSpPr>
        <p:spPr>
          <a:xfrm>
            <a:off x="0" y="2881054"/>
            <a:ext cx="9144000" cy="1044116"/>
          </a:xfrm>
          <a:prstGeom prst="rect">
            <a:avLst/>
          </a:prstGeom>
          <a:solidFill>
            <a:srgbClr val="00427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1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중고딕" panose="02030600000101010101" pitchFamily="18" charset="-127"/>
              <a:ea typeface="HY중고딕" panose="02030600000101010101" pitchFamily="18" charset="-127"/>
              <a:cs typeface="+mn-cs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5800" y="2973791"/>
            <a:ext cx="7772401" cy="861120"/>
          </a:xfrm>
        </p:spPr>
        <p:txBody>
          <a:bodyPr anchor="ctr"/>
          <a:lstStyle>
            <a:lvl1pPr algn="ctr">
              <a:defRPr sz="3600" b="1" cap="none" baseline="0">
                <a:solidFill>
                  <a:schemeClr val="bg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5266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CAF9B578-4C8D-4D38-A2CB-B78F9F3A54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10"/>
          <a:stretch/>
        </p:blipFill>
        <p:spPr>
          <a:xfrm>
            <a:off x="0" y="6518"/>
            <a:ext cx="9144000" cy="6158791"/>
          </a:xfrm>
          <a:prstGeom prst="rect">
            <a:avLst/>
          </a:prstGeom>
        </p:spPr>
      </p:pic>
      <p:sp>
        <p:nvSpPr>
          <p:cNvPr id="4823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35101" y="1676490"/>
            <a:ext cx="6337300" cy="553998"/>
          </a:xfrm>
          <a:noFill/>
        </p:spPr>
        <p:txBody>
          <a:bodyPr wrap="square" rtlCol="0" anchor="ctr">
            <a:spAutoFit/>
          </a:bodyPr>
          <a:lstStyle>
            <a:lvl1pPr>
              <a:defRPr lang="ko-KR" altLang="en-US" sz="3600" kern="1200" dirty="0">
                <a:ln>
                  <a:solidFill>
                    <a:schemeClr val="accent6">
                      <a:alpha val="1000"/>
                    </a:schemeClr>
                  </a:solidFill>
                </a:ln>
                <a:solidFill>
                  <a:srgbClr val="00498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marL="0" lvl="0" algn="ctr" defTabSz="914260">
              <a:lnSpc>
                <a:spcPts val="3600"/>
              </a:lnSpc>
            </a:pPr>
            <a:r>
              <a:rPr lang="en-US" altLang="ko-KR"/>
              <a:t>Click to edit Master title style</a:t>
            </a:r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AC3B432C-678F-AD47-A9F3-8CB739DDFE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51250" y="4371618"/>
            <a:ext cx="18415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61905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499" y="902846"/>
            <a:ext cx="8235190" cy="5340991"/>
          </a:xfrm>
        </p:spPr>
        <p:txBody>
          <a:bodyPr tIns="180000"/>
          <a:lstStyle>
            <a:lvl1pPr marL="469828" indent="-469828">
              <a:buClrTx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907912" indent="-436496">
              <a:buClrTx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1304725" indent="-395228">
              <a:buClrTx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693602" indent="-387291">
              <a:buClrTx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2093592" indent="-398402">
              <a:buClrTx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445118" y="165060"/>
            <a:ext cx="7366528" cy="539750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5A2744CF-E5DC-445A-A05C-6D7572EDDDA9}"/>
              </a:ext>
            </a:extLst>
          </p:cNvPr>
          <p:cNvGrpSpPr/>
          <p:nvPr userDrawn="1"/>
        </p:nvGrpSpPr>
        <p:grpSpPr>
          <a:xfrm>
            <a:off x="-7859" y="715475"/>
            <a:ext cx="9159543" cy="68907"/>
            <a:chOff x="-7859" y="715474"/>
            <a:chExt cx="9159543" cy="68907"/>
          </a:xfrm>
        </p:grpSpPr>
        <p:sp>
          <p:nvSpPr>
            <p:cNvPr id="8" name="자유형 17">
              <a:extLst>
                <a:ext uri="{FF2B5EF4-FFF2-40B4-BE49-F238E27FC236}">
                  <a16:creationId xmlns:a16="http://schemas.microsoft.com/office/drawing/2014/main" id="{13111155-068E-4D1E-8588-8BD42ACC6DC9}"/>
                </a:ext>
              </a:extLst>
            </p:cNvPr>
            <p:cNvSpPr/>
            <p:nvPr/>
          </p:nvSpPr>
          <p:spPr>
            <a:xfrm>
              <a:off x="-7859" y="715712"/>
              <a:ext cx="371870" cy="65893"/>
            </a:xfrm>
            <a:custGeom>
              <a:avLst/>
              <a:gdLst>
                <a:gd name="connsiteX0" fmla="*/ 0 w 534706"/>
                <a:gd name="connsiteY0" fmla="*/ 0 h 45719"/>
                <a:gd name="connsiteX1" fmla="*/ 534706 w 534706"/>
                <a:gd name="connsiteY1" fmla="*/ 0 h 45719"/>
                <a:gd name="connsiteX2" fmla="*/ 493846 w 534706"/>
                <a:gd name="connsiteY2" fmla="*/ 45719 h 45719"/>
                <a:gd name="connsiteX3" fmla="*/ 0 w 534706"/>
                <a:gd name="connsiteY3" fmla="*/ 45719 h 45719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60509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72415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6736 w 541442"/>
                <a:gd name="connsiteY0" fmla="*/ 0 h 47598"/>
                <a:gd name="connsiteX1" fmla="*/ 541442 w 541442"/>
                <a:gd name="connsiteY1" fmla="*/ 0 h 47598"/>
                <a:gd name="connsiteX2" fmla="*/ 479151 w 541442"/>
                <a:gd name="connsiteY2" fmla="*/ 47428 h 47598"/>
                <a:gd name="connsiteX3" fmla="*/ 0 w 541442"/>
                <a:gd name="connsiteY3" fmla="*/ 47598 h 47598"/>
                <a:gd name="connsiteX4" fmla="*/ 6736 w 541442"/>
                <a:gd name="connsiteY4" fmla="*/ 0 h 47598"/>
                <a:gd name="connsiteX0" fmla="*/ 6736 w 607584"/>
                <a:gd name="connsiteY0" fmla="*/ 0 h 47598"/>
                <a:gd name="connsiteX1" fmla="*/ 607584 w 607584"/>
                <a:gd name="connsiteY1" fmla="*/ 0 h 47598"/>
                <a:gd name="connsiteX2" fmla="*/ 479151 w 607584"/>
                <a:gd name="connsiteY2" fmla="*/ 47428 h 47598"/>
                <a:gd name="connsiteX3" fmla="*/ 0 w 607584"/>
                <a:gd name="connsiteY3" fmla="*/ 47598 h 47598"/>
                <a:gd name="connsiteX4" fmla="*/ 6736 w 607584"/>
                <a:gd name="connsiteY4" fmla="*/ 0 h 47598"/>
                <a:gd name="connsiteX0" fmla="*/ 6736 w 607584"/>
                <a:gd name="connsiteY0" fmla="*/ 0 h 47598"/>
                <a:gd name="connsiteX1" fmla="*/ 607584 w 607584"/>
                <a:gd name="connsiteY1" fmla="*/ 0 h 47598"/>
                <a:gd name="connsiteX2" fmla="*/ 498604 w 607584"/>
                <a:gd name="connsiteY2" fmla="*/ 47428 h 47598"/>
                <a:gd name="connsiteX3" fmla="*/ 0 w 607584"/>
                <a:gd name="connsiteY3" fmla="*/ 47598 h 47598"/>
                <a:gd name="connsiteX4" fmla="*/ 6736 w 607584"/>
                <a:gd name="connsiteY4" fmla="*/ 0 h 4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584" h="47598">
                  <a:moveTo>
                    <a:pt x="6736" y="0"/>
                  </a:moveTo>
                  <a:lnTo>
                    <a:pt x="607584" y="0"/>
                  </a:lnTo>
                  <a:lnTo>
                    <a:pt x="498604" y="47428"/>
                  </a:lnTo>
                  <a:lnTo>
                    <a:pt x="0" y="47598"/>
                  </a:lnTo>
                  <a:lnTo>
                    <a:pt x="673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2399" dirty="0">
                <a:solidFill>
                  <a:prstClr val="white"/>
                </a:solidFill>
                <a:ea typeface="HY중고딕" panose="02030600000101010101" pitchFamily="18" charset="-127"/>
              </a:endParaRPr>
            </a:p>
          </p:txBody>
        </p:sp>
        <p:sp>
          <p:nvSpPr>
            <p:cNvPr id="9" name="자유형 18">
              <a:extLst>
                <a:ext uri="{FF2B5EF4-FFF2-40B4-BE49-F238E27FC236}">
                  <a16:creationId xmlns:a16="http://schemas.microsoft.com/office/drawing/2014/main" id="{FCBE76D0-44FD-4F4E-9811-6C4715AB07F6}"/>
                </a:ext>
              </a:extLst>
            </p:cNvPr>
            <p:cNvSpPr/>
            <p:nvPr/>
          </p:nvSpPr>
          <p:spPr>
            <a:xfrm>
              <a:off x="323529" y="715474"/>
              <a:ext cx="8828155" cy="68813"/>
            </a:xfrm>
            <a:custGeom>
              <a:avLst/>
              <a:gdLst>
                <a:gd name="connsiteX0" fmla="*/ 62868 w 8607454"/>
                <a:gd name="connsiteY0" fmla="*/ 0 h 68813"/>
                <a:gd name="connsiteX1" fmla="*/ 8607454 w 8607454"/>
                <a:gd name="connsiteY1" fmla="*/ 0 h 68813"/>
                <a:gd name="connsiteX2" fmla="*/ 8607454 w 8607454"/>
                <a:gd name="connsiteY2" fmla="*/ 68813 h 68813"/>
                <a:gd name="connsiteX3" fmla="*/ 0 w 8607454"/>
                <a:gd name="connsiteY3" fmla="*/ 68813 h 6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7454" h="68813">
                  <a:moveTo>
                    <a:pt x="62868" y="0"/>
                  </a:moveTo>
                  <a:lnTo>
                    <a:pt x="8607454" y="0"/>
                  </a:lnTo>
                  <a:lnTo>
                    <a:pt x="8607454" y="68813"/>
                  </a:lnTo>
                  <a:lnTo>
                    <a:pt x="0" y="68813"/>
                  </a:lnTo>
                  <a:close/>
                </a:path>
              </a:pathLst>
            </a:custGeom>
            <a:solidFill>
              <a:srgbClr val="0048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2399" dirty="0">
                <a:solidFill>
                  <a:prstClr val="white"/>
                </a:solidFill>
                <a:ea typeface="HY중고딕" panose="02030600000101010101" pitchFamily="18" charset="-127"/>
              </a:endParaRPr>
            </a:p>
          </p:txBody>
        </p:sp>
        <p:sp>
          <p:nvSpPr>
            <p:cNvPr id="10" name="자유형 19">
              <a:extLst>
                <a:ext uri="{FF2B5EF4-FFF2-40B4-BE49-F238E27FC236}">
                  <a16:creationId xmlns:a16="http://schemas.microsoft.com/office/drawing/2014/main" id="{ED0166E4-6E5B-46C9-BB8B-E7761F4BE1F4}"/>
                </a:ext>
              </a:extLst>
            </p:cNvPr>
            <p:cNvSpPr/>
            <p:nvPr/>
          </p:nvSpPr>
          <p:spPr>
            <a:xfrm flipH="1" flipV="1">
              <a:off x="8527245" y="716038"/>
              <a:ext cx="623888" cy="68343"/>
            </a:xfrm>
            <a:custGeom>
              <a:avLst/>
              <a:gdLst>
                <a:gd name="connsiteX0" fmla="*/ 0 w 534706"/>
                <a:gd name="connsiteY0" fmla="*/ 0 h 45719"/>
                <a:gd name="connsiteX1" fmla="*/ 534706 w 534706"/>
                <a:gd name="connsiteY1" fmla="*/ 0 h 45719"/>
                <a:gd name="connsiteX2" fmla="*/ 493846 w 534706"/>
                <a:gd name="connsiteY2" fmla="*/ 45719 h 45719"/>
                <a:gd name="connsiteX3" fmla="*/ 0 w 534706"/>
                <a:gd name="connsiteY3" fmla="*/ 45719 h 45719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60509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72415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72415 w 534706"/>
                <a:gd name="connsiteY2" fmla="*/ 47428 h 47428"/>
                <a:gd name="connsiteX3" fmla="*/ 0 w 534706"/>
                <a:gd name="connsiteY3" fmla="*/ 47397 h 47428"/>
                <a:gd name="connsiteX4" fmla="*/ 0 w 534706"/>
                <a:gd name="connsiteY4" fmla="*/ 0 h 4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706" h="47428">
                  <a:moveTo>
                    <a:pt x="0" y="0"/>
                  </a:moveTo>
                  <a:lnTo>
                    <a:pt x="534706" y="0"/>
                  </a:lnTo>
                  <a:lnTo>
                    <a:pt x="472415" y="47428"/>
                  </a:lnTo>
                  <a:lnTo>
                    <a:pt x="0" y="473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2399" dirty="0">
                <a:solidFill>
                  <a:prstClr val="white"/>
                </a:solidFill>
                <a:ea typeface="HY중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4318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 userDrawn="1"/>
        </p:nvCxnSpPr>
        <p:spPr>
          <a:xfrm>
            <a:off x="214313" y="4429125"/>
            <a:ext cx="8786812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91995" y="2906719"/>
            <a:ext cx="8072494" cy="1500187"/>
          </a:xfrm>
        </p:spPr>
        <p:txBody>
          <a:bodyPr anchor="b"/>
          <a:lstStyle>
            <a:lvl1pPr marL="0" indent="0" algn="r">
              <a:buNone/>
              <a:defRPr sz="3200" b="1">
                <a:solidFill>
                  <a:schemeClr val="tx2">
                    <a:lumMod val="50000"/>
                  </a:schemeClr>
                </a:solidFill>
              </a:defRPr>
            </a:lvl1pPr>
            <a:lvl2pPr marL="457130" indent="0">
              <a:buNone/>
              <a:defRPr sz="1801"/>
            </a:lvl2pPr>
            <a:lvl3pPr marL="914260" indent="0">
              <a:buNone/>
              <a:defRPr sz="1600"/>
            </a:lvl3pPr>
            <a:lvl4pPr marL="1371390" indent="0">
              <a:buNone/>
              <a:defRPr sz="1399"/>
            </a:lvl4pPr>
            <a:lvl5pPr marL="1828518" indent="0">
              <a:buNone/>
              <a:defRPr sz="1399"/>
            </a:lvl5pPr>
            <a:lvl6pPr marL="2285649" indent="0">
              <a:buNone/>
              <a:defRPr sz="1399"/>
            </a:lvl6pPr>
            <a:lvl7pPr marL="2742778" indent="0">
              <a:buNone/>
              <a:defRPr sz="1399"/>
            </a:lvl7pPr>
            <a:lvl8pPr marL="3199908" indent="0">
              <a:buNone/>
              <a:defRPr sz="1399"/>
            </a:lvl8pPr>
            <a:lvl9pPr marL="3657039" indent="0">
              <a:buNone/>
              <a:defRPr sz="1399"/>
            </a:lvl9pPr>
          </a:lstStyle>
          <a:p>
            <a:pPr lvl="0"/>
            <a:r>
              <a:rPr lang="en-US" altLang="ko-KR" dirty="0"/>
              <a:t>Edit Master text styles</a:t>
            </a:r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964934" y="6592715"/>
            <a:ext cx="1071563" cy="220663"/>
          </a:xfrm>
        </p:spPr>
        <p:txBody>
          <a:bodyPr/>
          <a:lstStyle>
            <a:lvl1pPr>
              <a:defRPr b="1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r>
              <a:rPr lang="en-US" altLang="ko-KR">
                <a:solidFill>
                  <a:srgbClr val="1F497D">
                    <a:lumMod val="50000"/>
                  </a:srgb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50056115"/>
      </p:ext>
    </p:extLst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텍스트"/>
          <p:cNvSpPr txBox="1">
            <a:spLocks noGrp="1"/>
          </p:cNvSpPr>
          <p:nvPr>
            <p:ph type="title"/>
          </p:nvPr>
        </p:nvSpPr>
        <p:spPr>
          <a:xfrm>
            <a:off x="892974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rPr lang="en-US" altLang="ko-KR"/>
              <a:t>Click to edit Master title style</a:t>
            </a:r>
            <a:endParaRPr/>
          </a:p>
        </p:txBody>
      </p:sp>
      <p:sp>
        <p:nvSpPr>
          <p:cNvPr id="12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892974" y="354508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/>
          </a:p>
        </p:txBody>
      </p:sp>
      <p:sp>
        <p:nvSpPr>
          <p:cNvPr id="13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428605" y="6393660"/>
            <a:ext cx="239288" cy="24110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4845457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/>
              <a:t>Click to edit Master title style</a:t>
            </a:r>
            <a:endParaRPr/>
          </a:p>
        </p:txBody>
      </p:sp>
      <p:sp>
        <p:nvSpPr>
          <p:cNvPr id="49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703937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제목 및 부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제목 텍스트"/>
          <p:cNvSpPr txBox="1">
            <a:spLocks noGrp="1"/>
          </p:cNvSpPr>
          <p:nvPr>
            <p:ph type="title"/>
          </p:nvPr>
        </p:nvSpPr>
        <p:spPr>
          <a:xfrm>
            <a:off x="892974" y="1151930"/>
            <a:ext cx="7358063" cy="2321719"/>
          </a:xfrm>
          <a:prstGeom prst="rect">
            <a:avLst/>
          </a:prstGeom>
        </p:spPr>
        <p:txBody>
          <a:bodyPr anchor="b"/>
          <a:lstStyle>
            <a:lvl1pPr>
              <a:defRPr sz="3516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lang="en-US" altLang="ko-KR"/>
              <a:t>Click to edit Master title style</a:t>
            </a:r>
            <a:endParaRPr/>
          </a:p>
        </p:txBody>
      </p:sp>
      <p:sp>
        <p:nvSpPr>
          <p:cNvPr id="167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892974" y="354508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5061872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C1E0A63C-D26E-477C-9351-45B7195FF070}"/>
              </a:ext>
            </a:extLst>
          </p:cNvPr>
          <p:cNvSpPr/>
          <p:nvPr userDrawn="1"/>
        </p:nvSpPr>
        <p:spPr>
          <a:xfrm>
            <a:off x="0" y="2881054"/>
            <a:ext cx="9144000" cy="1044116"/>
          </a:xfrm>
          <a:prstGeom prst="rect">
            <a:avLst/>
          </a:prstGeom>
          <a:solidFill>
            <a:srgbClr val="00427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1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중고딕" panose="02030600000101010101" pitchFamily="18" charset="-127"/>
              <a:ea typeface="HY중고딕" panose="02030600000101010101" pitchFamily="18" charset="-127"/>
              <a:cs typeface="+mn-cs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5800" y="2973791"/>
            <a:ext cx="7772401" cy="861120"/>
          </a:xfrm>
        </p:spPr>
        <p:txBody>
          <a:bodyPr anchor="ctr"/>
          <a:lstStyle>
            <a:lvl1pPr algn="ctr">
              <a:defRPr sz="3600" b="1" cap="none" baseline="0">
                <a:solidFill>
                  <a:schemeClr val="bg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127418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CAF9B578-4C8D-4D38-A2CB-B78F9F3A54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10"/>
          <a:stretch/>
        </p:blipFill>
        <p:spPr>
          <a:xfrm>
            <a:off x="0" y="6518"/>
            <a:ext cx="9144000" cy="6158791"/>
          </a:xfrm>
          <a:prstGeom prst="rect">
            <a:avLst/>
          </a:prstGeom>
        </p:spPr>
      </p:pic>
      <p:sp>
        <p:nvSpPr>
          <p:cNvPr id="4823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35101" y="1676490"/>
            <a:ext cx="6337300" cy="553998"/>
          </a:xfrm>
          <a:noFill/>
        </p:spPr>
        <p:txBody>
          <a:bodyPr wrap="square" rtlCol="0" anchor="ctr">
            <a:spAutoFit/>
          </a:bodyPr>
          <a:lstStyle>
            <a:lvl1pPr>
              <a:defRPr lang="ko-KR" altLang="en-US" sz="3600" kern="1200" dirty="0">
                <a:ln>
                  <a:solidFill>
                    <a:schemeClr val="accent6">
                      <a:alpha val="1000"/>
                    </a:schemeClr>
                  </a:solidFill>
                </a:ln>
                <a:solidFill>
                  <a:srgbClr val="00498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marL="0" lvl="0" algn="ctr" defTabSz="914260">
              <a:lnSpc>
                <a:spcPts val="3600"/>
              </a:lnSpc>
            </a:pPr>
            <a:r>
              <a:rPr lang="ko-KR" altLang="en-US"/>
              <a:t>마스터 제목 스타일 편집</a:t>
            </a:r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AC3B432C-678F-AD47-A9F3-8CB739DDFE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51250" y="4371618"/>
            <a:ext cx="18415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67680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499" y="902846"/>
            <a:ext cx="8235190" cy="5340991"/>
          </a:xfrm>
        </p:spPr>
        <p:txBody>
          <a:bodyPr tIns="180000"/>
          <a:lstStyle>
            <a:lvl1pPr marL="469828" indent="-469828">
              <a:buClrTx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907912" indent="-436496">
              <a:buClrTx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1304725" indent="-395228">
              <a:buClrTx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693602" indent="-387291">
              <a:buClrTx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2093592" indent="-398402">
              <a:buClrTx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445118" y="165060"/>
            <a:ext cx="7366528" cy="53975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ko-KR" altLang="en-US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5A2744CF-E5DC-445A-A05C-6D7572EDDDA9}"/>
              </a:ext>
            </a:extLst>
          </p:cNvPr>
          <p:cNvGrpSpPr/>
          <p:nvPr userDrawn="1"/>
        </p:nvGrpSpPr>
        <p:grpSpPr>
          <a:xfrm>
            <a:off x="-7859" y="715475"/>
            <a:ext cx="9159543" cy="68907"/>
            <a:chOff x="-7859" y="715474"/>
            <a:chExt cx="9159543" cy="68907"/>
          </a:xfrm>
        </p:grpSpPr>
        <p:sp>
          <p:nvSpPr>
            <p:cNvPr id="8" name="자유형 17">
              <a:extLst>
                <a:ext uri="{FF2B5EF4-FFF2-40B4-BE49-F238E27FC236}">
                  <a16:creationId xmlns:a16="http://schemas.microsoft.com/office/drawing/2014/main" id="{13111155-068E-4D1E-8588-8BD42ACC6DC9}"/>
                </a:ext>
              </a:extLst>
            </p:cNvPr>
            <p:cNvSpPr/>
            <p:nvPr/>
          </p:nvSpPr>
          <p:spPr>
            <a:xfrm>
              <a:off x="-7859" y="715712"/>
              <a:ext cx="371870" cy="65893"/>
            </a:xfrm>
            <a:custGeom>
              <a:avLst/>
              <a:gdLst>
                <a:gd name="connsiteX0" fmla="*/ 0 w 534706"/>
                <a:gd name="connsiteY0" fmla="*/ 0 h 45719"/>
                <a:gd name="connsiteX1" fmla="*/ 534706 w 534706"/>
                <a:gd name="connsiteY1" fmla="*/ 0 h 45719"/>
                <a:gd name="connsiteX2" fmla="*/ 493846 w 534706"/>
                <a:gd name="connsiteY2" fmla="*/ 45719 h 45719"/>
                <a:gd name="connsiteX3" fmla="*/ 0 w 534706"/>
                <a:gd name="connsiteY3" fmla="*/ 45719 h 45719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60509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72415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6736 w 541442"/>
                <a:gd name="connsiteY0" fmla="*/ 0 h 47598"/>
                <a:gd name="connsiteX1" fmla="*/ 541442 w 541442"/>
                <a:gd name="connsiteY1" fmla="*/ 0 h 47598"/>
                <a:gd name="connsiteX2" fmla="*/ 479151 w 541442"/>
                <a:gd name="connsiteY2" fmla="*/ 47428 h 47598"/>
                <a:gd name="connsiteX3" fmla="*/ 0 w 541442"/>
                <a:gd name="connsiteY3" fmla="*/ 47598 h 47598"/>
                <a:gd name="connsiteX4" fmla="*/ 6736 w 541442"/>
                <a:gd name="connsiteY4" fmla="*/ 0 h 47598"/>
                <a:gd name="connsiteX0" fmla="*/ 6736 w 607584"/>
                <a:gd name="connsiteY0" fmla="*/ 0 h 47598"/>
                <a:gd name="connsiteX1" fmla="*/ 607584 w 607584"/>
                <a:gd name="connsiteY1" fmla="*/ 0 h 47598"/>
                <a:gd name="connsiteX2" fmla="*/ 479151 w 607584"/>
                <a:gd name="connsiteY2" fmla="*/ 47428 h 47598"/>
                <a:gd name="connsiteX3" fmla="*/ 0 w 607584"/>
                <a:gd name="connsiteY3" fmla="*/ 47598 h 47598"/>
                <a:gd name="connsiteX4" fmla="*/ 6736 w 607584"/>
                <a:gd name="connsiteY4" fmla="*/ 0 h 47598"/>
                <a:gd name="connsiteX0" fmla="*/ 6736 w 607584"/>
                <a:gd name="connsiteY0" fmla="*/ 0 h 47598"/>
                <a:gd name="connsiteX1" fmla="*/ 607584 w 607584"/>
                <a:gd name="connsiteY1" fmla="*/ 0 h 47598"/>
                <a:gd name="connsiteX2" fmla="*/ 498604 w 607584"/>
                <a:gd name="connsiteY2" fmla="*/ 47428 h 47598"/>
                <a:gd name="connsiteX3" fmla="*/ 0 w 607584"/>
                <a:gd name="connsiteY3" fmla="*/ 47598 h 47598"/>
                <a:gd name="connsiteX4" fmla="*/ 6736 w 607584"/>
                <a:gd name="connsiteY4" fmla="*/ 0 h 4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584" h="47598">
                  <a:moveTo>
                    <a:pt x="6736" y="0"/>
                  </a:moveTo>
                  <a:lnTo>
                    <a:pt x="607584" y="0"/>
                  </a:lnTo>
                  <a:lnTo>
                    <a:pt x="498604" y="47428"/>
                  </a:lnTo>
                  <a:lnTo>
                    <a:pt x="0" y="47598"/>
                  </a:lnTo>
                  <a:lnTo>
                    <a:pt x="673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2399" dirty="0">
                <a:solidFill>
                  <a:prstClr val="white"/>
                </a:solidFill>
                <a:ea typeface="HY중고딕" panose="02030600000101010101" pitchFamily="18" charset="-127"/>
              </a:endParaRPr>
            </a:p>
          </p:txBody>
        </p:sp>
        <p:sp>
          <p:nvSpPr>
            <p:cNvPr id="9" name="자유형 18">
              <a:extLst>
                <a:ext uri="{FF2B5EF4-FFF2-40B4-BE49-F238E27FC236}">
                  <a16:creationId xmlns:a16="http://schemas.microsoft.com/office/drawing/2014/main" id="{FCBE76D0-44FD-4F4E-9811-6C4715AB07F6}"/>
                </a:ext>
              </a:extLst>
            </p:cNvPr>
            <p:cNvSpPr/>
            <p:nvPr/>
          </p:nvSpPr>
          <p:spPr>
            <a:xfrm>
              <a:off x="323529" y="715474"/>
              <a:ext cx="8828155" cy="68813"/>
            </a:xfrm>
            <a:custGeom>
              <a:avLst/>
              <a:gdLst>
                <a:gd name="connsiteX0" fmla="*/ 62868 w 8607454"/>
                <a:gd name="connsiteY0" fmla="*/ 0 h 68813"/>
                <a:gd name="connsiteX1" fmla="*/ 8607454 w 8607454"/>
                <a:gd name="connsiteY1" fmla="*/ 0 h 68813"/>
                <a:gd name="connsiteX2" fmla="*/ 8607454 w 8607454"/>
                <a:gd name="connsiteY2" fmla="*/ 68813 h 68813"/>
                <a:gd name="connsiteX3" fmla="*/ 0 w 8607454"/>
                <a:gd name="connsiteY3" fmla="*/ 68813 h 6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7454" h="68813">
                  <a:moveTo>
                    <a:pt x="62868" y="0"/>
                  </a:moveTo>
                  <a:lnTo>
                    <a:pt x="8607454" y="0"/>
                  </a:lnTo>
                  <a:lnTo>
                    <a:pt x="8607454" y="68813"/>
                  </a:lnTo>
                  <a:lnTo>
                    <a:pt x="0" y="68813"/>
                  </a:lnTo>
                  <a:close/>
                </a:path>
              </a:pathLst>
            </a:custGeom>
            <a:solidFill>
              <a:srgbClr val="0048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2399" dirty="0">
                <a:solidFill>
                  <a:prstClr val="white"/>
                </a:solidFill>
                <a:ea typeface="HY중고딕" panose="02030600000101010101" pitchFamily="18" charset="-127"/>
              </a:endParaRPr>
            </a:p>
          </p:txBody>
        </p:sp>
        <p:sp>
          <p:nvSpPr>
            <p:cNvPr id="10" name="자유형 19">
              <a:extLst>
                <a:ext uri="{FF2B5EF4-FFF2-40B4-BE49-F238E27FC236}">
                  <a16:creationId xmlns:a16="http://schemas.microsoft.com/office/drawing/2014/main" id="{ED0166E4-6E5B-46C9-BB8B-E7761F4BE1F4}"/>
                </a:ext>
              </a:extLst>
            </p:cNvPr>
            <p:cNvSpPr/>
            <p:nvPr/>
          </p:nvSpPr>
          <p:spPr>
            <a:xfrm flipH="1" flipV="1">
              <a:off x="8527245" y="716038"/>
              <a:ext cx="623888" cy="68343"/>
            </a:xfrm>
            <a:custGeom>
              <a:avLst/>
              <a:gdLst>
                <a:gd name="connsiteX0" fmla="*/ 0 w 534706"/>
                <a:gd name="connsiteY0" fmla="*/ 0 h 45719"/>
                <a:gd name="connsiteX1" fmla="*/ 534706 w 534706"/>
                <a:gd name="connsiteY1" fmla="*/ 0 h 45719"/>
                <a:gd name="connsiteX2" fmla="*/ 493846 w 534706"/>
                <a:gd name="connsiteY2" fmla="*/ 45719 h 45719"/>
                <a:gd name="connsiteX3" fmla="*/ 0 w 534706"/>
                <a:gd name="connsiteY3" fmla="*/ 45719 h 45719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60509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72415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72415 w 534706"/>
                <a:gd name="connsiteY2" fmla="*/ 47428 h 47428"/>
                <a:gd name="connsiteX3" fmla="*/ 0 w 534706"/>
                <a:gd name="connsiteY3" fmla="*/ 47397 h 47428"/>
                <a:gd name="connsiteX4" fmla="*/ 0 w 534706"/>
                <a:gd name="connsiteY4" fmla="*/ 0 h 4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706" h="47428">
                  <a:moveTo>
                    <a:pt x="0" y="0"/>
                  </a:moveTo>
                  <a:lnTo>
                    <a:pt x="534706" y="0"/>
                  </a:lnTo>
                  <a:lnTo>
                    <a:pt x="472415" y="47428"/>
                  </a:lnTo>
                  <a:lnTo>
                    <a:pt x="0" y="473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2399" dirty="0">
                <a:solidFill>
                  <a:prstClr val="white"/>
                </a:solidFill>
                <a:ea typeface="HY중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2784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 userDrawn="1"/>
        </p:nvCxnSpPr>
        <p:spPr>
          <a:xfrm>
            <a:off x="214313" y="4429125"/>
            <a:ext cx="8786812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91995" y="2906719"/>
            <a:ext cx="8072494" cy="1500187"/>
          </a:xfrm>
        </p:spPr>
        <p:txBody>
          <a:bodyPr anchor="b"/>
          <a:lstStyle>
            <a:lvl1pPr marL="0" indent="0" algn="r">
              <a:buNone/>
              <a:defRPr sz="3200" b="1">
                <a:solidFill>
                  <a:schemeClr val="tx2">
                    <a:lumMod val="50000"/>
                  </a:schemeClr>
                </a:solidFill>
              </a:defRPr>
            </a:lvl1pPr>
            <a:lvl2pPr marL="457130" indent="0">
              <a:buNone/>
              <a:defRPr sz="1801"/>
            </a:lvl2pPr>
            <a:lvl3pPr marL="914260" indent="0">
              <a:buNone/>
              <a:defRPr sz="1600"/>
            </a:lvl3pPr>
            <a:lvl4pPr marL="1371390" indent="0">
              <a:buNone/>
              <a:defRPr sz="1399"/>
            </a:lvl4pPr>
            <a:lvl5pPr marL="1828518" indent="0">
              <a:buNone/>
              <a:defRPr sz="1399"/>
            </a:lvl5pPr>
            <a:lvl6pPr marL="2285649" indent="0">
              <a:buNone/>
              <a:defRPr sz="1399"/>
            </a:lvl6pPr>
            <a:lvl7pPr marL="2742778" indent="0">
              <a:buNone/>
              <a:defRPr sz="1399"/>
            </a:lvl7pPr>
            <a:lvl8pPr marL="3199908" indent="0">
              <a:buNone/>
              <a:defRPr sz="1399"/>
            </a:lvl8pPr>
            <a:lvl9pPr marL="3657039" indent="0">
              <a:buNone/>
              <a:defRPr sz="1399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964934" y="6592715"/>
            <a:ext cx="1071563" cy="220663"/>
          </a:xfrm>
        </p:spPr>
        <p:txBody>
          <a:bodyPr/>
          <a:lstStyle>
            <a:lvl1pPr>
              <a:defRPr b="1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r>
              <a:rPr lang="en-US" altLang="ko-KR">
                <a:solidFill>
                  <a:srgbClr val="1F497D">
                    <a:lumMod val="50000"/>
                  </a:srgb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72498436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텍스트"/>
          <p:cNvSpPr txBox="1">
            <a:spLocks noGrp="1"/>
          </p:cNvSpPr>
          <p:nvPr>
            <p:ph type="title"/>
          </p:nvPr>
        </p:nvSpPr>
        <p:spPr>
          <a:xfrm>
            <a:off x="892974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rPr lang="ko-KR" altLang="en-US"/>
              <a:t>마스터 제목 스타일 편집</a:t>
            </a:r>
            <a:endParaRPr/>
          </a:p>
        </p:txBody>
      </p:sp>
      <p:sp>
        <p:nvSpPr>
          <p:cNvPr id="12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892974" y="354508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/>
          </a:p>
        </p:txBody>
      </p:sp>
      <p:sp>
        <p:nvSpPr>
          <p:cNvPr id="13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428605" y="6393660"/>
            <a:ext cx="239288" cy="24110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8863330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/>
          </a:p>
        </p:txBody>
      </p:sp>
      <p:sp>
        <p:nvSpPr>
          <p:cNvPr id="49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578859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제목 및 부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제목 텍스트"/>
          <p:cNvSpPr txBox="1">
            <a:spLocks noGrp="1"/>
          </p:cNvSpPr>
          <p:nvPr>
            <p:ph type="title"/>
          </p:nvPr>
        </p:nvSpPr>
        <p:spPr>
          <a:xfrm>
            <a:off x="892974" y="1151930"/>
            <a:ext cx="7358063" cy="2321719"/>
          </a:xfrm>
          <a:prstGeom prst="rect">
            <a:avLst/>
          </a:prstGeom>
        </p:spPr>
        <p:txBody>
          <a:bodyPr anchor="b"/>
          <a:lstStyle>
            <a:lvl1pPr>
              <a:defRPr sz="3516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lang="ko-KR" altLang="en-US"/>
              <a:t>마스터 제목 스타일 편집</a:t>
            </a:r>
            <a:endParaRPr/>
          </a:p>
        </p:txBody>
      </p:sp>
      <p:sp>
        <p:nvSpPr>
          <p:cNvPr id="167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892974" y="354508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z="260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076109884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5536" y="794423"/>
            <a:ext cx="8235190" cy="5340991"/>
          </a:xfrm>
        </p:spPr>
        <p:txBody>
          <a:bodyPr/>
          <a:lstStyle>
            <a:lvl1pPr>
              <a:lnSpc>
                <a:spcPct val="150000"/>
              </a:lnSpc>
              <a:defRPr sz="1801">
                <a:solidFill>
                  <a:schemeClr val="tx1"/>
                </a:solidFill>
              </a:defRPr>
            </a:lvl1pPr>
            <a:lvl2pPr>
              <a:lnSpc>
                <a:spcPct val="150000"/>
              </a:lnSpc>
              <a:defRPr sz="1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lnSpc>
                <a:spcPct val="15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5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50000"/>
              </a:lnSpc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19660ABE-831A-4FA2-811F-EFB8E8BAB5F0}"/>
              </a:ext>
            </a:extLst>
          </p:cNvPr>
          <p:cNvGrpSpPr/>
          <p:nvPr userDrawn="1"/>
        </p:nvGrpSpPr>
        <p:grpSpPr>
          <a:xfrm>
            <a:off x="-7859" y="715475"/>
            <a:ext cx="9159543" cy="68907"/>
            <a:chOff x="-7859" y="715474"/>
            <a:chExt cx="9159543" cy="68907"/>
          </a:xfrm>
        </p:grpSpPr>
        <p:sp>
          <p:nvSpPr>
            <p:cNvPr id="7" name="자유형 17">
              <a:extLst>
                <a:ext uri="{FF2B5EF4-FFF2-40B4-BE49-F238E27FC236}">
                  <a16:creationId xmlns:a16="http://schemas.microsoft.com/office/drawing/2014/main" id="{B96502C3-86B1-4416-8453-7252B4BC1434}"/>
                </a:ext>
              </a:extLst>
            </p:cNvPr>
            <p:cNvSpPr/>
            <p:nvPr/>
          </p:nvSpPr>
          <p:spPr>
            <a:xfrm>
              <a:off x="-7859" y="715712"/>
              <a:ext cx="371870" cy="65893"/>
            </a:xfrm>
            <a:custGeom>
              <a:avLst/>
              <a:gdLst>
                <a:gd name="connsiteX0" fmla="*/ 0 w 534706"/>
                <a:gd name="connsiteY0" fmla="*/ 0 h 45719"/>
                <a:gd name="connsiteX1" fmla="*/ 534706 w 534706"/>
                <a:gd name="connsiteY1" fmla="*/ 0 h 45719"/>
                <a:gd name="connsiteX2" fmla="*/ 493846 w 534706"/>
                <a:gd name="connsiteY2" fmla="*/ 45719 h 45719"/>
                <a:gd name="connsiteX3" fmla="*/ 0 w 534706"/>
                <a:gd name="connsiteY3" fmla="*/ 45719 h 45719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60509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72415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6736 w 541442"/>
                <a:gd name="connsiteY0" fmla="*/ 0 h 47598"/>
                <a:gd name="connsiteX1" fmla="*/ 541442 w 541442"/>
                <a:gd name="connsiteY1" fmla="*/ 0 h 47598"/>
                <a:gd name="connsiteX2" fmla="*/ 479151 w 541442"/>
                <a:gd name="connsiteY2" fmla="*/ 47428 h 47598"/>
                <a:gd name="connsiteX3" fmla="*/ 0 w 541442"/>
                <a:gd name="connsiteY3" fmla="*/ 47598 h 47598"/>
                <a:gd name="connsiteX4" fmla="*/ 6736 w 541442"/>
                <a:gd name="connsiteY4" fmla="*/ 0 h 47598"/>
                <a:gd name="connsiteX0" fmla="*/ 6736 w 607584"/>
                <a:gd name="connsiteY0" fmla="*/ 0 h 47598"/>
                <a:gd name="connsiteX1" fmla="*/ 607584 w 607584"/>
                <a:gd name="connsiteY1" fmla="*/ 0 h 47598"/>
                <a:gd name="connsiteX2" fmla="*/ 479151 w 607584"/>
                <a:gd name="connsiteY2" fmla="*/ 47428 h 47598"/>
                <a:gd name="connsiteX3" fmla="*/ 0 w 607584"/>
                <a:gd name="connsiteY3" fmla="*/ 47598 h 47598"/>
                <a:gd name="connsiteX4" fmla="*/ 6736 w 607584"/>
                <a:gd name="connsiteY4" fmla="*/ 0 h 47598"/>
                <a:gd name="connsiteX0" fmla="*/ 6736 w 607584"/>
                <a:gd name="connsiteY0" fmla="*/ 0 h 47598"/>
                <a:gd name="connsiteX1" fmla="*/ 607584 w 607584"/>
                <a:gd name="connsiteY1" fmla="*/ 0 h 47598"/>
                <a:gd name="connsiteX2" fmla="*/ 498604 w 607584"/>
                <a:gd name="connsiteY2" fmla="*/ 47428 h 47598"/>
                <a:gd name="connsiteX3" fmla="*/ 0 w 607584"/>
                <a:gd name="connsiteY3" fmla="*/ 47598 h 47598"/>
                <a:gd name="connsiteX4" fmla="*/ 6736 w 607584"/>
                <a:gd name="connsiteY4" fmla="*/ 0 h 4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584" h="47598">
                  <a:moveTo>
                    <a:pt x="6736" y="0"/>
                  </a:moveTo>
                  <a:lnTo>
                    <a:pt x="607584" y="0"/>
                  </a:lnTo>
                  <a:lnTo>
                    <a:pt x="498604" y="47428"/>
                  </a:lnTo>
                  <a:lnTo>
                    <a:pt x="0" y="47598"/>
                  </a:lnTo>
                  <a:lnTo>
                    <a:pt x="673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2399" dirty="0">
                <a:solidFill>
                  <a:prstClr val="white"/>
                </a:solidFill>
                <a:ea typeface="HY중고딕" panose="02030600000101010101" pitchFamily="18" charset="-127"/>
              </a:endParaRPr>
            </a:p>
          </p:txBody>
        </p:sp>
        <p:sp>
          <p:nvSpPr>
            <p:cNvPr id="8" name="자유형 18">
              <a:extLst>
                <a:ext uri="{FF2B5EF4-FFF2-40B4-BE49-F238E27FC236}">
                  <a16:creationId xmlns:a16="http://schemas.microsoft.com/office/drawing/2014/main" id="{F83235DF-CB4E-4330-8D43-6A09AF9B0CA6}"/>
                </a:ext>
              </a:extLst>
            </p:cNvPr>
            <p:cNvSpPr/>
            <p:nvPr/>
          </p:nvSpPr>
          <p:spPr>
            <a:xfrm>
              <a:off x="323529" y="715474"/>
              <a:ext cx="8828155" cy="68813"/>
            </a:xfrm>
            <a:custGeom>
              <a:avLst/>
              <a:gdLst>
                <a:gd name="connsiteX0" fmla="*/ 62868 w 8607454"/>
                <a:gd name="connsiteY0" fmla="*/ 0 h 68813"/>
                <a:gd name="connsiteX1" fmla="*/ 8607454 w 8607454"/>
                <a:gd name="connsiteY1" fmla="*/ 0 h 68813"/>
                <a:gd name="connsiteX2" fmla="*/ 8607454 w 8607454"/>
                <a:gd name="connsiteY2" fmla="*/ 68813 h 68813"/>
                <a:gd name="connsiteX3" fmla="*/ 0 w 8607454"/>
                <a:gd name="connsiteY3" fmla="*/ 68813 h 6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7454" h="68813">
                  <a:moveTo>
                    <a:pt x="62868" y="0"/>
                  </a:moveTo>
                  <a:lnTo>
                    <a:pt x="8607454" y="0"/>
                  </a:lnTo>
                  <a:lnTo>
                    <a:pt x="8607454" y="68813"/>
                  </a:lnTo>
                  <a:lnTo>
                    <a:pt x="0" y="68813"/>
                  </a:lnTo>
                  <a:close/>
                </a:path>
              </a:pathLst>
            </a:custGeom>
            <a:solidFill>
              <a:srgbClr val="0048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2399" dirty="0">
                <a:solidFill>
                  <a:prstClr val="white"/>
                </a:solidFill>
                <a:ea typeface="HY중고딕" panose="02030600000101010101" pitchFamily="18" charset="-127"/>
              </a:endParaRPr>
            </a:p>
          </p:txBody>
        </p:sp>
        <p:sp>
          <p:nvSpPr>
            <p:cNvPr id="9" name="자유형 19">
              <a:extLst>
                <a:ext uri="{FF2B5EF4-FFF2-40B4-BE49-F238E27FC236}">
                  <a16:creationId xmlns:a16="http://schemas.microsoft.com/office/drawing/2014/main" id="{768261DD-A248-415B-8DC3-99E76B437A67}"/>
                </a:ext>
              </a:extLst>
            </p:cNvPr>
            <p:cNvSpPr/>
            <p:nvPr/>
          </p:nvSpPr>
          <p:spPr>
            <a:xfrm flipH="1" flipV="1">
              <a:off x="8527245" y="716038"/>
              <a:ext cx="623888" cy="68343"/>
            </a:xfrm>
            <a:custGeom>
              <a:avLst/>
              <a:gdLst>
                <a:gd name="connsiteX0" fmla="*/ 0 w 534706"/>
                <a:gd name="connsiteY0" fmla="*/ 0 h 45719"/>
                <a:gd name="connsiteX1" fmla="*/ 534706 w 534706"/>
                <a:gd name="connsiteY1" fmla="*/ 0 h 45719"/>
                <a:gd name="connsiteX2" fmla="*/ 493846 w 534706"/>
                <a:gd name="connsiteY2" fmla="*/ 45719 h 45719"/>
                <a:gd name="connsiteX3" fmla="*/ 0 w 534706"/>
                <a:gd name="connsiteY3" fmla="*/ 45719 h 45719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60509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72415 w 534706"/>
                <a:gd name="connsiteY2" fmla="*/ 47428 h 47428"/>
                <a:gd name="connsiteX3" fmla="*/ 0 w 534706"/>
                <a:gd name="connsiteY3" fmla="*/ 45719 h 47428"/>
                <a:gd name="connsiteX4" fmla="*/ 0 w 534706"/>
                <a:gd name="connsiteY4" fmla="*/ 0 h 47428"/>
                <a:gd name="connsiteX0" fmla="*/ 0 w 534706"/>
                <a:gd name="connsiteY0" fmla="*/ 0 h 47428"/>
                <a:gd name="connsiteX1" fmla="*/ 534706 w 534706"/>
                <a:gd name="connsiteY1" fmla="*/ 0 h 47428"/>
                <a:gd name="connsiteX2" fmla="*/ 472415 w 534706"/>
                <a:gd name="connsiteY2" fmla="*/ 47428 h 47428"/>
                <a:gd name="connsiteX3" fmla="*/ 0 w 534706"/>
                <a:gd name="connsiteY3" fmla="*/ 47397 h 47428"/>
                <a:gd name="connsiteX4" fmla="*/ 0 w 534706"/>
                <a:gd name="connsiteY4" fmla="*/ 0 h 4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706" h="47428">
                  <a:moveTo>
                    <a:pt x="0" y="0"/>
                  </a:moveTo>
                  <a:lnTo>
                    <a:pt x="534706" y="0"/>
                  </a:lnTo>
                  <a:lnTo>
                    <a:pt x="472415" y="47428"/>
                  </a:lnTo>
                  <a:lnTo>
                    <a:pt x="0" y="473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2399" dirty="0">
                <a:solidFill>
                  <a:prstClr val="white"/>
                </a:solidFill>
                <a:ea typeface="HY중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8787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hyperlink" Target="https://oslab.kaist.ac.kr/" TargetMode="Externa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hyperlink" Target="https://oslab.kaist.ac.kr/" TargetMode="Externa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45118" y="188913"/>
            <a:ext cx="8230570" cy="539750"/>
          </a:xfrm>
          <a:prstGeom prst="rect">
            <a:avLst/>
          </a:prstGeom>
        </p:spPr>
        <p:txBody>
          <a:bodyPr/>
          <a:lstStyle/>
          <a:p>
            <a:pPr marL="0" lvl="0" defTabSz="914260"/>
            <a:r>
              <a:rPr lang="ko-KR" altLang="en-US" dirty="0"/>
              <a:t>마스터 제목 스타일 편집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0499" y="999948"/>
            <a:ext cx="8235190" cy="534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21" name="Rectangle 6"/>
          <p:cNvSpPr txBox="1">
            <a:spLocks noChangeArrowheads="1"/>
          </p:cNvSpPr>
          <p:nvPr userDrawn="1"/>
        </p:nvSpPr>
        <p:spPr bwMode="auto">
          <a:xfrm>
            <a:off x="7964934" y="6565018"/>
            <a:ext cx="1071563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2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26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5CC4ED-1449-4712-AE45-EBC263B4DD26}" type="slidenum">
              <a:rPr kumimoji="0" lang="en-US" altLang="ko-KR" sz="1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pPr marL="0" marR="0" lvl="0" indent="0" algn="r" defTabSz="91426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ko-KR" sz="1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3356CAA1-C6A0-4E98-A736-407C6B609E12}"/>
              </a:ext>
            </a:extLst>
          </p:cNvPr>
          <p:cNvCxnSpPr/>
          <p:nvPr userDrawn="1"/>
        </p:nvCxnSpPr>
        <p:spPr>
          <a:xfrm>
            <a:off x="0" y="6500813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>
            <a:hlinkClick r:id="rId10"/>
            <a:extLst>
              <a:ext uri="{FF2B5EF4-FFF2-40B4-BE49-F238E27FC236}">
                <a16:creationId xmlns:a16="http://schemas.microsoft.com/office/drawing/2014/main" id="{627B523C-2560-45DC-BF2F-DAEF14A0543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38"/>
          <a:stretch/>
        </p:blipFill>
        <p:spPr bwMode="auto">
          <a:xfrm>
            <a:off x="107506" y="6429375"/>
            <a:ext cx="798348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03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</p:sldLayoutIdLst>
  <p:hf sldNum="0" hdr="0" ftr="0" dt="0"/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lang="ko-KR" altLang="en-US" sz="2399" b="1" kern="0" dirty="0">
          <a:solidFill>
            <a:schemeClr val="tx1"/>
          </a:solidFill>
          <a:latin typeface="Helvetica" charset="0"/>
          <a:ea typeface="Helvetica" charset="0"/>
          <a:cs typeface="Helvetica" charset="0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2399">
          <a:solidFill>
            <a:srgbClr val="FFFF99"/>
          </a:solidFill>
          <a:latin typeface="-소망M" pitchFamily="18" charset="-127"/>
          <a:ea typeface="-소망M" pitchFamily="18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2399">
          <a:solidFill>
            <a:srgbClr val="FFFF99"/>
          </a:solidFill>
          <a:latin typeface="-소망M" pitchFamily="18" charset="-127"/>
          <a:ea typeface="-소망M" pitchFamily="18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2399">
          <a:solidFill>
            <a:srgbClr val="FFFF99"/>
          </a:solidFill>
          <a:latin typeface="-소망M" pitchFamily="18" charset="-127"/>
          <a:ea typeface="-소망M" pitchFamily="18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2399">
          <a:solidFill>
            <a:srgbClr val="FFFF99"/>
          </a:solidFill>
          <a:latin typeface="-소망M" pitchFamily="18" charset="-127"/>
          <a:ea typeface="-소망M" pitchFamily="18" charset="-127"/>
        </a:defRPr>
      </a:lvl5pPr>
      <a:lvl6pPr marL="457130" algn="l" rtl="0" eaLnBrk="1" fontAlgn="base" latinLnBrk="1" hangingPunct="1">
        <a:spcBef>
          <a:spcPct val="0"/>
        </a:spcBef>
        <a:spcAft>
          <a:spcPct val="0"/>
        </a:spcAft>
        <a:defRPr kumimoji="1" sz="2399">
          <a:solidFill>
            <a:srgbClr val="FFFF99"/>
          </a:solidFill>
          <a:latin typeface="-소망M" pitchFamily="18" charset="-127"/>
          <a:ea typeface="-소망M" pitchFamily="18" charset="-127"/>
        </a:defRPr>
      </a:lvl6pPr>
      <a:lvl7pPr marL="914260" algn="l" rtl="0" eaLnBrk="1" fontAlgn="base" latinLnBrk="1" hangingPunct="1">
        <a:spcBef>
          <a:spcPct val="0"/>
        </a:spcBef>
        <a:spcAft>
          <a:spcPct val="0"/>
        </a:spcAft>
        <a:defRPr kumimoji="1" sz="2399">
          <a:solidFill>
            <a:srgbClr val="FFFF99"/>
          </a:solidFill>
          <a:latin typeface="-소망M" pitchFamily="18" charset="-127"/>
          <a:ea typeface="-소망M" pitchFamily="18" charset="-127"/>
        </a:defRPr>
      </a:lvl7pPr>
      <a:lvl8pPr marL="1371390" algn="l" rtl="0" eaLnBrk="1" fontAlgn="base" latinLnBrk="1" hangingPunct="1">
        <a:spcBef>
          <a:spcPct val="0"/>
        </a:spcBef>
        <a:spcAft>
          <a:spcPct val="0"/>
        </a:spcAft>
        <a:defRPr kumimoji="1" sz="2399">
          <a:solidFill>
            <a:srgbClr val="FFFF99"/>
          </a:solidFill>
          <a:latin typeface="-소망M" pitchFamily="18" charset="-127"/>
          <a:ea typeface="-소망M" pitchFamily="18" charset="-127"/>
        </a:defRPr>
      </a:lvl8pPr>
      <a:lvl9pPr marL="1828518" algn="l" rtl="0" eaLnBrk="1" fontAlgn="base" latinLnBrk="1" hangingPunct="1">
        <a:spcBef>
          <a:spcPct val="0"/>
        </a:spcBef>
        <a:spcAft>
          <a:spcPct val="0"/>
        </a:spcAft>
        <a:defRPr kumimoji="1" sz="2399">
          <a:solidFill>
            <a:srgbClr val="FFFF99"/>
          </a:solidFill>
          <a:latin typeface="-소망M" pitchFamily="18" charset="-127"/>
          <a:ea typeface="-소망M" pitchFamily="18" charset="-127"/>
        </a:defRPr>
      </a:lvl9pPr>
    </p:titleStyle>
    <p:bodyStyle>
      <a:lvl1pPr marL="469828" indent="-469828" algn="l" rtl="0" eaLnBrk="1" fontAlgn="base" latinLnBrk="1" hangingPunct="1">
        <a:spcBef>
          <a:spcPct val="20000"/>
        </a:spcBef>
        <a:spcAft>
          <a:spcPct val="0"/>
        </a:spcAft>
        <a:buClr>
          <a:schemeClr val="hlink"/>
        </a:buClr>
        <a:buSzPct val="155000"/>
        <a:buFont typeface="Wingdings" panose="05000000000000000000" pitchFamily="2" charset="2"/>
        <a:buBlip>
          <a:blip r:embed="rId12"/>
        </a:buBlip>
        <a:defRPr kumimoji="1" sz="2000">
          <a:solidFill>
            <a:srgbClr val="003399"/>
          </a:solidFill>
          <a:latin typeface="Helvetica" charset="0"/>
          <a:ea typeface="Helvetica" charset="0"/>
          <a:cs typeface="Helvetica" charset="0"/>
        </a:defRPr>
      </a:lvl1pPr>
      <a:lvl2pPr marL="907912" indent="-436496" algn="l" rtl="0" eaLnBrk="1" fontAlgn="base" latinLnBrk="1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3"/>
        </a:buBlip>
        <a:defRPr kumimoji="1" sz="1801">
          <a:solidFill>
            <a:srgbClr val="003399"/>
          </a:solidFill>
          <a:latin typeface="Helvetica" charset="0"/>
          <a:ea typeface="Helvetica" charset="0"/>
          <a:cs typeface="Helvetica" charset="0"/>
        </a:defRPr>
      </a:lvl2pPr>
      <a:lvl3pPr marL="1304725" indent="-395228" algn="l" rtl="0" eaLnBrk="1" fontAlgn="base" latinLnBrk="1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2"/>
        </a:buBlip>
        <a:defRPr kumimoji="1" sz="1600">
          <a:solidFill>
            <a:srgbClr val="003399"/>
          </a:solidFill>
          <a:latin typeface="Helvetica" charset="0"/>
          <a:ea typeface="Helvetica" charset="0"/>
          <a:cs typeface="Helvetica" charset="0"/>
        </a:defRPr>
      </a:lvl3pPr>
      <a:lvl4pPr marL="1693602" indent="-387291" algn="l" rtl="0" eaLnBrk="1" fontAlgn="base" latinLnBrk="1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4"/>
        </a:buBlip>
        <a:defRPr kumimoji="1" sz="1600">
          <a:solidFill>
            <a:srgbClr val="003399"/>
          </a:solidFill>
          <a:latin typeface="Helvetica" charset="0"/>
          <a:ea typeface="Helvetica" charset="0"/>
          <a:cs typeface="Helvetica" charset="0"/>
        </a:defRPr>
      </a:lvl4pPr>
      <a:lvl5pPr marL="2093592" indent="-398402" algn="l" rtl="0" eaLnBrk="1" fontAlgn="base" latinLnBrk="1" hangingPunct="1">
        <a:spcBef>
          <a:spcPct val="25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2"/>
        </a:buBlip>
        <a:defRPr kumimoji="1" sz="1600">
          <a:solidFill>
            <a:srgbClr val="003399"/>
          </a:solidFill>
          <a:latin typeface="Helvetica" charset="0"/>
          <a:ea typeface="Helvetica" charset="0"/>
          <a:cs typeface="Helvetica" charset="0"/>
        </a:defRPr>
      </a:lvl5pPr>
      <a:lvl6pPr marL="2550720" indent="-398402" algn="l" rtl="0" eaLnBrk="1" fontAlgn="base" latinLnBrk="1" hangingPunct="1">
        <a:spcBef>
          <a:spcPct val="25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2"/>
        </a:buBlip>
        <a:defRPr kumimoji="1" sz="1600">
          <a:solidFill>
            <a:srgbClr val="003399"/>
          </a:solidFill>
          <a:latin typeface="+mn-lt"/>
          <a:ea typeface="+mn-ea"/>
        </a:defRPr>
      </a:lvl6pPr>
      <a:lvl7pPr marL="3007852" indent="-398402" algn="l" rtl="0" eaLnBrk="1" fontAlgn="base" latinLnBrk="1" hangingPunct="1">
        <a:spcBef>
          <a:spcPct val="25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2"/>
        </a:buBlip>
        <a:defRPr kumimoji="1" sz="1600">
          <a:solidFill>
            <a:srgbClr val="003399"/>
          </a:solidFill>
          <a:latin typeface="+mn-lt"/>
          <a:ea typeface="+mn-ea"/>
        </a:defRPr>
      </a:lvl7pPr>
      <a:lvl8pPr marL="3464982" indent="-398402" algn="l" rtl="0" eaLnBrk="1" fontAlgn="base" latinLnBrk="1" hangingPunct="1">
        <a:spcBef>
          <a:spcPct val="25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2"/>
        </a:buBlip>
        <a:defRPr kumimoji="1" sz="1600">
          <a:solidFill>
            <a:srgbClr val="003399"/>
          </a:solidFill>
          <a:latin typeface="+mn-lt"/>
          <a:ea typeface="+mn-ea"/>
        </a:defRPr>
      </a:lvl8pPr>
      <a:lvl9pPr marL="3922110" indent="-398402" algn="l" rtl="0" eaLnBrk="1" fontAlgn="base" latinLnBrk="1" hangingPunct="1">
        <a:spcBef>
          <a:spcPct val="25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2"/>
        </a:buBlip>
        <a:defRPr kumimoji="1" sz="1600">
          <a:solidFill>
            <a:srgbClr val="003399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260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8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9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2778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8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9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45118" y="188913"/>
            <a:ext cx="8230570" cy="539750"/>
          </a:xfrm>
          <a:prstGeom prst="rect">
            <a:avLst/>
          </a:prstGeom>
        </p:spPr>
        <p:txBody>
          <a:bodyPr/>
          <a:lstStyle/>
          <a:p>
            <a:pPr marL="0" lvl="0" defTabSz="914260"/>
            <a:r>
              <a:rPr lang="ko-KR" altLang="en-US" dirty="0"/>
              <a:t>마스터 제목 스타일 편집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0499" y="903236"/>
            <a:ext cx="8235190" cy="534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21" name="Rectangle 6"/>
          <p:cNvSpPr txBox="1">
            <a:spLocks noChangeArrowheads="1"/>
          </p:cNvSpPr>
          <p:nvPr userDrawn="1"/>
        </p:nvSpPr>
        <p:spPr bwMode="auto">
          <a:xfrm>
            <a:off x="7964934" y="6565018"/>
            <a:ext cx="1071563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2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26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5CC4ED-1449-4712-AE45-EBC263B4DD26}" type="slidenum">
              <a:rPr kumimoji="0" lang="en-US" altLang="ko-KR" sz="1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pPr marL="0" marR="0" lvl="0" indent="0" algn="r" defTabSz="91426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ko-KR" sz="1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3356CAA1-C6A0-4E98-A736-407C6B609E12}"/>
              </a:ext>
            </a:extLst>
          </p:cNvPr>
          <p:cNvCxnSpPr/>
          <p:nvPr userDrawn="1"/>
        </p:nvCxnSpPr>
        <p:spPr>
          <a:xfrm>
            <a:off x="0" y="6500813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>
            <a:hlinkClick r:id="rId12"/>
            <a:extLst>
              <a:ext uri="{FF2B5EF4-FFF2-40B4-BE49-F238E27FC236}">
                <a16:creationId xmlns:a16="http://schemas.microsoft.com/office/drawing/2014/main" id="{627B523C-2560-45DC-BF2F-DAEF14A0543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68" r="67510"/>
          <a:stretch/>
        </p:blipFill>
        <p:spPr bwMode="auto">
          <a:xfrm>
            <a:off x="107506" y="6500813"/>
            <a:ext cx="789309" cy="43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그림 1">
            <a:extLst>
              <a:ext uri="{FF2B5EF4-FFF2-40B4-BE49-F238E27FC236}">
                <a16:creationId xmlns:a16="http://schemas.microsoft.com/office/drawing/2014/main" id="{56F4EE5F-B4A7-488B-80F1-764B78022F1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34767" y="6555959"/>
            <a:ext cx="1140542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516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sldNum="0" hdr="0" ftr="0" dt="0"/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lang="ko-KR" altLang="en-US" sz="2399" b="1" kern="0" dirty="0">
          <a:solidFill>
            <a:schemeClr val="tx1"/>
          </a:solidFill>
          <a:latin typeface="Helvetica" charset="0"/>
          <a:ea typeface="Helvetica" charset="0"/>
          <a:cs typeface="Helvetica" charset="0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2399">
          <a:solidFill>
            <a:srgbClr val="FFFF99"/>
          </a:solidFill>
          <a:latin typeface="-소망M" pitchFamily="18" charset="-127"/>
          <a:ea typeface="-소망M" pitchFamily="18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2399">
          <a:solidFill>
            <a:srgbClr val="FFFF99"/>
          </a:solidFill>
          <a:latin typeface="-소망M" pitchFamily="18" charset="-127"/>
          <a:ea typeface="-소망M" pitchFamily="18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2399">
          <a:solidFill>
            <a:srgbClr val="FFFF99"/>
          </a:solidFill>
          <a:latin typeface="-소망M" pitchFamily="18" charset="-127"/>
          <a:ea typeface="-소망M" pitchFamily="18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2399">
          <a:solidFill>
            <a:srgbClr val="FFFF99"/>
          </a:solidFill>
          <a:latin typeface="-소망M" pitchFamily="18" charset="-127"/>
          <a:ea typeface="-소망M" pitchFamily="18" charset="-127"/>
        </a:defRPr>
      </a:lvl5pPr>
      <a:lvl6pPr marL="457130" algn="l" rtl="0" eaLnBrk="1" fontAlgn="base" latinLnBrk="1" hangingPunct="1">
        <a:spcBef>
          <a:spcPct val="0"/>
        </a:spcBef>
        <a:spcAft>
          <a:spcPct val="0"/>
        </a:spcAft>
        <a:defRPr kumimoji="1" sz="2399">
          <a:solidFill>
            <a:srgbClr val="FFFF99"/>
          </a:solidFill>
          <a:latin typeface="-소망M" pitchFamily="18" charset="-127"/>
          <a:ea typeface="-소망M" pitchFamily="18" charset="-127"/>
        </a:defRPr>
      </a:lvl6pPr>
      <a:lvl7pPr marL="914260" algn="l" rtl="0" eaLnBrk="1" fontAlgn="base" latinLnBrk="1" hangingPunct="1">
        <a:spcBef>
          <a:spcPct val="0"/>
        </a:spcBef>
        <a:spcAft>
          <a:spcPct val="0"/>
        </a:spcAft>
        <a:defRPr kumimoji="1" sz="2399">
          <a:solidFill>
            <a:srgbClr val="FFFF99"/>
          </a:solidFill>
          <a:latin typeface="-소망M" pitchFamily="18" charset="-127"/>
          <a:ea typeface="-소망M" pitchFamily="18" charset="-127"/>
        </a:defRPr>
      </a:lvl7pPr>
      <a:lvl8pPr marL="1371390" algn="l" rtl="0" eaLnBrk="1" fontAlgn="base" latinLnBrk="1" hangingPunct="1">
        <a:spcBef>
          <a:spcPct val="0"/>
        </a:spcBef>
        <a:spcAft>
          <a:spcPct val="0"/>
        </a:spcAft>
        <a:defRPr kumimoji="1" sz="2399">
          <a:solidFill>
            <a:srgbClr val="FFFF99"/>
          </a:solidFill>
          <a:latin typeface="-소망M" pitchFamily="18" charset="-127"/>
          <a:ea typeface="-소망M" pitchFamily="18" charset="-127"/>
        </a:defRPr>
      </a:lvl8pPr>
      <a:lvl9pPr marL="1828518" algn="l" rtl="0" eaLnBrk="1" fontAlgn="base" latinLnBrk="1" hangingPunct="1">
        <a:spcBef>
          <a:spcPct val="0"/>
        </a:spcBef>
        <a:spcAft>
          <a:spcPct val="0"/>
        </a:spcAft>
        <a:defRPr kumimoji="1" sz="2399">
          <a:solidFill>
            <a:srgbClr val="FFFF99"/>
          </a:solidFill>
          <a:latin typeface="-소망M" pitchFamily="18" charset="-127"/>
          <a:ea typeface="-소망M" pitchFamily="18" charset="-127"/>
        </a:defRPr>
      </a:lvl9pPr>
    </p:titleStyle>
    <p:bodyStyle>
      <a:lvl1pPr marL="469828" indent="-469828" algn="l" rtl="0" eaLnBrk="1" fontAlgn="base" latinLnBrk="1" hangingPunct="1">
        <a:spcBef>
          <a:spcPct val="20000"/>
        </a:spcBef>
        <a:spcAft>
          <a:spcPct val="0"/>
        </a:spcAft>
        <a:buClr>
          <a:schemeClr val="hlink"/>
        </a:buClr>
        <a:buSzPct val="155000"/>
        <a:buFont typeface="Wingdings" panose="05000000000000000000" pitchFamily="2" charset="2"/>
        <a:buBlip>
          <a:blip r:embed="rId15"/>
        </a:buBlip>
        <a:defRPr kumimoji="1" sz="2000">
          <a:solidFill>
            <a:srgbClr val="003399"/>
          </a:solidFill>
          <a:latin typeface="Helvetica" charset="0"/>
          <a:ea typeface="Helvetica" charset="0"/>
          <a:cs typeface="Helvetica" charset="0"/>
        </a:defRPr>
      </a:lvl1pPr>
      <a:lvl2pPr marL="907912" indent="-436496" algn="l" rtl="0" eaLnBrk="1" fontAlgn="base" latinLnBrk="1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kumimoji="1" sz="1801">
          <a:solidFill>
            <a:srgbClr val="003399"/>
          </a:solidFill>
          <a:latin typeface="Helvetica" charset="0"/>
          <a:ea typeface="Helvetica" charset="0"/>
          <a:cs typeface="Helvetica" charset="0"/>
        </a:defRPr>
      </a:lvl2pPr>
      <a:lvl3pPr marL="1304725" indent="-395228" algn="l" rtl="0" eaLnBrk="1" fontAlgn="base" latinLnBrk="1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kumimoji="1" sz="1600">
          <a:solidFill>
            <a:srgbClr val="003399"/>
          </a:solidFill>
          <a:latin typeface="Helvetica" charset="0"/>
          <a:ea typeface="Helvetica" charset="0"/>
          <a:cs typeface="Helvetica" charset="0"/>
        </a:defRPr>
      </a:lvl3pPr>
      <a:lvl4pPr marL="1693602" indent="-387291" algn="l" rtl="0" eaLnBrk="1" fontAlgn="base" latinLnBrk="1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7"/>
        </a:buBlip>
        <a:defRPr kumimoji="1" sz="1600">
          <a:solidFill>
            <a:srgbClr val="003399"/>
          </a:solidFill>
          <a:latin typeface="Helvetica" charset="0"/>
          <a:ea typeface="Helvetica" charset="0"/>
          <a:cs typeface="Helvetica" charset="0"/>
        </a:defRPr>
      </a:lvl4pPr>
      <a:lvl5pPr marL="2093592" indent="-398402" algn="l" rtl="0" eaLnBrk="1" fontAlgn="base" latinLnBrk="1" hangingPunct="1">
        <a:spcBef>
          <a:spcPct val="25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kumimoji="1" sz="1600">
          <a:solidFill>
            <a:srgbClr val="003399"/>
          </a:solidFill>
          <a:latin typeface="Helvetica" charset="0"/>
          <a:ea typeface="Helvetica" charset="0"/>
          <a:cs typeface="Helvetica" charset="0"/>
        </a:defRPr>
      </a:lvl5pPr>
      <a:lvl6pPr marL="2550720" indent="-398402" algn="l" rtl="0" eaLnBrk="1" fontAlgn="base" latinLnBrk="1" hangingPunct="1">
        <a:spcBef>
          <a:spcPct val="25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kumimoji="1" sz="1600">
          <a:solidFill>
            <a:srgbClr val="003399"/>
          </a:solidFill>
          <a:latin typeface="+mn-lt"/>
          <a:ea typeface="+mn-ea"/>
        </a:defRPr>
      </a:lvl6pPr>
      <a:lvl7pPr marL="3007852" indent="-398402" algn="l" rtl="0" eaLnBrk="1" fontAlgn="base" latinLnBrk="1" hangingPunct="1">
        <a:spcBef>
          <a:spcPct val="25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kumimoji="1" sz="1600">
          <a:solidFill>
            <a:srgbClr val="003399"/>
          </a:solidFill>
          <a:latin typeface="+mn-lt"/>
          <a:ea typeface="+mn-ea"/>
        </a:defRPr>
      </a:lvl7pPr>
      <a:lvl8pPr marL="3464982" indent="-398402" algn="l" rtl="0" eaLnBrk="1" fontAlgn="base" latinLnBrk="1" hangingPunct="1">
        <a:spcBef>
          <a:spcPct val="25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kumimoji="1" sz="1600">
          <a:solidFill>
            <a:srgbClr val="003399"/>
          </a:solidFill>
          <a:latin typeface="+mn-lt"/>
          <a:ea typeface="+mn-ea"/>
        </a:defRPr>
      </a:lvl8pPr>
      <a:lvl9pPr marL="3922110" indent="-398402" algn="l" rtl="0" eaLnBrk="1" fontAlgn="base" latinLnBrk="1" hangingPunct="1">
        <a:spcBef>
          <a:spcPct val="25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kumimoji="1" sz="1600">
          <a:solidFill>
            <a:srgbClr val="003399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260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8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9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2778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8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9" algn="l" defTabSz="91426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code.visualstudio.com/shortcuts/keyboard-shortcuts-windows.pdf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code.visualstudio.com/docs/cpp/config-linux" TargetMode="Externa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computer.kaist.ac.kr/EE209/assignments/assignment2/assignment2.tar.gz" TargetMode="Externa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code.visualstudio.com/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4B4F63-135D-42C1-AFD9-6680F2655D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5A18B6E-83A5-44EA-A435-D80E5B077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D33DF818-B844-403F-B685-D9A26E0397CB}"/>
              </a:ext>
            </a:extLst>
          </p:cNvPr>
          <p:cNvSpPr/>
          <p:nvPr/>
        </p:nvSpPr>
        <p:spPr bwMode="auto">
          <a:xfrm>
            <a:off x="457201" y="2019937"/>
            <a:ext cx="8361947" cy="1412489"/>
          </a:xfrm>
          <a:prstGeom prst="rect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400" fontAlgn="base" latinLnBrk="1" hangingPunct="1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55000"/>
              <a:defRPr/>
            </a:pPr>
            <a:r>
              <a:rPr lang="en-US" altLang="ko-KR" sz="2800" b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/>
                <a:ea typeface="-소망M"/>
                <a:cs typeface="Helvetica"/>
              </a:rPr>
              <a:t>EE485B</a:t>
            </a:r>
            <a:r>
              <a:rPr kumimoji="0" lang="en-US" altLang="ko-KR" sz="2800" b="0" i="0" u="none" strike="noStrike" kern="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entury Gothic"/>
                <a:ea typeface="-소망M"/>
                <a:cs typeface="Helvetica"/>
                <a:sym typeface="Helvetica Neue"/>
              </a:rPr>
              <a:t>: Introduction to Environments &amp; Tools</a:t>
            </a:r>
            <a:r>
              <a:rPr lang="en-US" altLang="ko-KR" sz="2800" b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/>
                <a:ea typeface="-소망M"/>
                <a:cs typeface="Helvetica"/>
              </a:rPr>
              <a:t> </a:t>
            </a:r>
            <a:endParaRPr kumimoji="0" lang="en-US" altLang="ko-KR" sz="2800" b="0" i="0" u="none" strike="noStrike" kern="0" cap="none" spc="0" normalizeH="0" baseline="0" noProof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entury Gothic" panose="020B0502020202020204" pitchFamily="34" charset="0"/>
              <a:ea typeface="-소망M"/>
              <a:cs typeface="Helvetica" panose="020B0604020202020204" pitchFamily="34" charset="0"/>
              <a:sym typeface="Helvetica Neue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55000"/>
              <a:buFontTx/>
              <a:buNone/>
              <a:tabLst/>
              <a:defRPr/>
            </a:pPr>
            <a:r>
              <a:rPr kumimoji="0" lang="en-US" altLang="ko-KR" sz="2800" b="0" i="0" u="none" strike="noStrike" kern="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-소망M" pitchFamily="18" charset="-127"/>
                <a:cs typeface="Helvetica" panose="020B0604020202020204" pitchFamily="34" charset="0"/>
                <a:sym typeface="Helvetica Neue"/>
              </a:rPr>
              <a:t>for Modern Software Development</a:t>
            </a:r>
            <a:endParaRPr kumimoji="0" lang="ko-KR" altLang="en-US" sz="2800" b="0" i="0" u="none" strike="noStrike" kern="0" cap="none" spc="0" normalizeH="0" baseline="0" noProof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entury Gothic" panose="020B0502020202020204" pitchFamily="34" charset="0"/>
              <a:ea typeface="-소망M" pitchFamily="18" charset="-127"/>
              <a:cs typeface="Helvetica" panose="020B060402020202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2132736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Visual</a:t>
            </a:r>
            <a:r>
              <a:rPr lang="ko-KR" altLang="en-US" dirty="0"/>
              <a:t> </a:t>
            </a:r>
            <a:r>
              <a:rPr lang="en-US" altLang="ko-KR" dirty="0"/>
              <a:t>Studio</a:t>
            </a:r>
            <a:r>
              <a:rPr lang="ko-KR" altLang="en-US" dirty="0"/>
              <a:t> </a:t>
            </a:r>
            <a:r>
              <a:rPr lang="en-US" altLang="ko-KR" dirty="0"/>
              <a:t>Code</a:t>
            </a:r>
            <a:r>
              <a:rPr lang="ko-KR" altLang="en-US" dirty="0"/>
              <a:t> </a:t>
            </a:r>
            <a:r>
              <a:rPr lang="en-US" altLang="ko-KR" dirty="0"/>
              <a:t>Interface</a:t>
            </a:r>
            <a:endParaRPr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074F041-4F9E-4A22-8600-A43583903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06" y="1095554"/>
            <a:ext cx="8211020" cy="444763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854E103-F5D9-41AD-AB48-914D2D1A0A1F}"/>
              </a:ext>
            </a:extLst>
          </p:cNvPr>
          <p:cNvSpPr txBox="1"/>
          <p:nvPr/>
        </p:nvSpPr>
        <p:spPr>
          <a:xfrm>
            <a:off x="1162157" y="2313701"/>
            <a:ext cx="14141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Explorer view</a:t>
            </a:r>
            <a:endParaRPr lang="ko-KR" altLang="en-US" sz="16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직선 화살표 연결선 22">
            <a:extLst>
              <a:ext uri="{FF2B5EF4-FFF2-40B4-BE49-F238E27FC236}">
                <a16:creationId xmlns:a16="http://schemas.microsoft.com/office/drawing/2014/main" id="{DA70CEA1-DDF5-46B1-8F6B-8DF9AEFE47CA}"/>
              </a:ext>
            </a:extLst>
          </p:cNvPr>
          <p:cNvCxnSpPr>
            <a:cxnSpLocks/>
          </p:cNvCxnSpPr>
          <p:nvPr/>
        </p:nvCxnSpPr>
        <p:spPr>
          <a:xfrm>
            <a:off x="581022" y="1706437"/>
            <a:ext cx="621209" cy="77654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76752430-AA09-43B0-A041-BABF039BC40C}"/>
              </a:ext>
            </a:extLst>
          </p:cNvPr>
          <p:cNvSpPr/>
          <p:nvPr/>
        </p:nvSpPr>
        <p:spPr bwMode="auto">
          <a:xfrm>
            <a:off x="428332" y="1268686"/>
            <a:ext cx="305380" cy="34296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55000"/>
              <a:buFont typeface="Wingdings" pitchFamily="2" charset="2"/>
              <a:buBlip>
                <a:blip r:embed="rId3"/>
              </a:buBlip>
              <a:tabLst/>
            </a:pPr>
            <a:endParaRPr kumimoji="0" lang="ko-KR" altLang="en-US" sz="1600" b="0" i="0" u="none" strike="noStrike" cap="none" normalizeH="0" baseline="0" dirty="0">
              <a:ln>
                <a:noFill/>
              </a:ln>
              <a:solidFill>
                <a:srgbClr val="000099"/>
              </a:solidFill>
              <a:effectLst/>
              <a:latin typeface="-소망M" pitchFamily="18" charset="-127"/>
              <a:ea typeface="-소망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47129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Visual</a:t>
            </a:r>
            <a:r>
              <a:rPr lang="ko-KR" altLang="en-US" dirty="0"/>
              <a:t> </a:t>
            </a:r>
            <a:r>
              <a:rPr lang="en-US" altLang="ko-KR" dirty="0"/>
              <a:t>Studio</a:t>
            </a:r>
            <a:r>
              <a:rPr lang="ko-KR" altLang="en-US" dirty="0"/>
              <a:t> </a:t>
            </a:r>
            <a:r>
              <a:rPr lang="en-US" altLang="ko-KR" dirty="0"/>
              <a:t>Code</a:t>
            </a:r>
            <a:r>
              <a:rPr lang="ko-KR" altLang="en-US" dirty="0"/>
              <a:t> </a:t>
            </a:r>
            <a:r>
              <a:rPr lang="en-US" altLang="ko-KR" dirty="0"/>
              <a:t>Interface</a:t>
            </a:r>
            <a:endParaRPr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074F041-4F9E-4A22-8600-A43583903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07" y="1095554"/>
            <a:ext cx="8211018" cy="444763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854E103-F5D9-41AD-AB48-914D2D1A0A1F}"/>
              </a:ext>
            </a:extLst>
          </p:cNvPr>
          <p:cNvSpPr txBox="1"/>
          <p:nvPr/>
        </p:nvSpPr>
        <p:spPr>
          <a:xfrm>
            <a:off x="1159385" y="2741770"/>
            <a:ext cx="13003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Search view</a:t>
            </a:r>
            <a:endParaRPr lang="ko-KR" altLang="en-US" sz="16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직선 화살표 연결선 22">
            <a:extLst>
              <a:ext uri="{FF2B5EF4-FFF2-40B4-BE49-F238E27FC236}">
                <a16:creationId xmlns:a16="http://schemas.microsoft.com/office/drawing/2014/main" id="{DA70CEA1-DDF5-46B1-8F6B-8DF9AEFE47CA}"/>
              </a:ext>
            </a:extLst>
          </p:cNvPr>
          <p:cNvCxnSpPr>
            <a:cxnSpLocks/>
          </p:cNvCxnSpPr>
          <p:nvPr/>
        </p:nvCxnSpPr>
        <p:spPr>
          <a:xfrm>
            <a:off x="581022" y="1965229"/>
            <a:ext cx="621209" cy="77654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76752430-AA09-43B0-A041-BABF039BC40C}"/>
              </a:ext>
            </a:extLst>
          </p:cNvPr>
          <p:cNvSpPr/>
          <p:nvPr/>
        </p:nvSpPr>
        <p:spPr bwMode="auto">
          <a:xfrm>
            <a:off x="428332" y="1587862"/>
            <a:ext cx="305380" cy="34296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55000"/>
              <a:buFont typeface="Wingdings" pitchFamily="2" charset="2"/>
              <a:buBlip>
                <a:blip r:embed="rId3"/>
              </a:buBlip>
              <a:tabLst/>
            </a:pPr>
            <a:endParaRPr kumimoji="0" lang="ko-KR" altLang="en-US" sz="1600" b="0" i="0" u="none" strike="noStrike" cap="none" normalizeH="0" baseline="0" dirty="0">
              <a:ln>
                <a:noFill/>
              </a:ln>
              <a:solidFill>
                <a:srgbClr val="000099"/>
              </a:solidFill>
              <a:effectLst/>
              <a:latin typeface="-소망M" pitchFamily="18" charset="-127"/>
              <a:ea typeface="-소망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0049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Visual</a:t>
            </a:r>
            <a:r>
              <a:rPr lang="ko-KR" altLang="en-US" dirty="0"/>
              <a:t> </a:t>
            </a:r>
            <a:r>
              <a:rPr lang="en-US" altLang="ko-KR" dirty="0"/>
              <a:t>Studio</a:t>
            </a:r>
            <a:r>
              <a:rPr lang="ko-KR" altLang="en-US" dirty="0"/>
              <a:t> </a:t>
            </a:r>
            <a:r>
              <a:rPr lang="en-US" altLang="ko-KR" dirty="0"/>
              <a:t>Code</a:t>
            </a:r>
            <a:r>
              <a:rPr lang="ko-KR" altLang="en-US" dirty="0"/>
              <a:t> </a:t>
            </a:r>
            <a:r>
              <a:rPr lang="en-US" altLang="ko-KR" dirty="0"/>
              <a:t>Interface</a:t>
            </a:r>
            <a:endParaRPr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074F041-4F9E-4A22-8600-A43583903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06" y="1095554"/>
            <a:ext cx="8211020" cy="4447635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4213AC9B-6A0F-40D7-8776-181251EA3BA5}"/>
              </a:ext>
            </a:extLst>
          </p:cNvPr>
          <p:cNvSpPr/>
          <p:nvPr/>
        </p:nvSpPr>
        <p:spPr bwMode="auto">
          <a:xfrm>
            <a:off x="445118" y="1846052"/>
            <a:ext cx="305380" cy="289647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55000"/>
              <a:buFont typeface="Wingdings" pitchFamily="2" charset="2"/>
              <a:buBlip>
                <a:blip r:embed="rId3"/>
              </a:buBlip>
              <a:tabLst/>
            </a:pPr>
            <a:endParaRPr kumimoji="0" lang="ko-KR" altLang="en-US" sz="1600" b="0" i="0" u="none" strike="noStrike" cap="none" normalizeH="0" baseline="0" dirty="0">
              <a:ln>
                <a:noFill/>
              </a:ln>
              <a:solidFill>
                <a:srgbClr val="000099"/>
              </a:solidFill>
              <a:effectLst/>
              <a:latin typeface="-소망M" pitchFamily="18" charset="-127"/>
              <a:ea typeface="-소망M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B41F6A-8159-4997-96F3-FCF7664DF688}"/>
              </a:ext>
            </a:extLst>
          </p:cNvPr>
          <p:cNvSpPr txBox="1"/>
          <p:nvPr/>
        </p:nvSpPr>
        <p:spPr>
          <a:xfrm>
            <a:off x="875080" y="2432408"/>
            <a:ext cx="19736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 control view</a:t>
            </a:r>
            <a:endParaRPr lang="ko-KR" altLang="en-US" sz="16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4A70CFF3-3051-487C-AD76-1C2E649A6E19}"/>
              </a:ext>
            </a:extLst>
          </p:cNvPr>
          <p:cNvCxnSpPr>
            <a:cxnSpLocks/>
          </p:cNvCxnSpPr>
          <p:nvPr/>
        </p:nvCxnSpPr>
        <p:spPr>
          <a:xfrm>
            <a:off x="750498" y="2142761"/>
            <a:ext cx="506093" cy="28964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7700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Visual</a:t>
            </a:r>
            <a:r>
              <a:rPr lang="ko-KR" altLang="en-US" dirty="0"/>
              <a:t> </a:t>
            </a:r>
            <a:r>
              <a:rPr lang="en-US" altLang="ko-KR" dirty="0"/>
              <a:t>Studio</a:t>
            </a:r>
            <a:r>
              <a:rPr lang="ko-KR" altLang="en-US" dirty="0"/>
              <a:t> </a:t>
            </a:r>
            <a:r>
              <a:rPr lang="en-US" altLang="ko-KR" dirty="0"/>
              <a:t>Code</a:t>
            </a:r>
            <a:r>
              <a:rPr lang="ko-KR" altLang="en-US" dirty="0"/>
              <a:t> </a:t>
            </a:r>
            <a:r>
              <a:rPr lang="en-US" altLang="ko-KR" dirty="0"/>
              <a:t>Interface</a:t>
            </a:r>
            <a:endParaRPr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074F041-4F9E-4A22-8600-A435839032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07" y="1095554"/>
            <a:ext cx="8211018" cy="4447635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4213AC9B-6A0F-40D7-8776-181251EA3BA5}"/>
              </a:ext>
            </a:extLst>
          </p:cNvPr>
          <p:cNvSpPr/>
          <p:nvPr/>
        </p:nvSpPr>
        <p:spPr bwMode="auto">
          <a:xfrm>
            <a:off x="445118" y="2156602"/>
            <a:ext cx="305380" cy="289647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55000"/>
              <a:buFont typeface="Wingdings" pitchFamily="2" charset="2"/>
              <a:buBlip>
                <a:blip r:embed="rId4"/>
              </a:buBlip>
              <a:tabLst/>
            </a:pPr>
            <a:endParaRPr kumimoji="0" lang="ko-KR" altLang="en-US" sz="1600" b="0" i="0" u="none" strike="noStrike" cap="none" normalizeH="0" baseline="0" dirty="0">
              <a:ln>
                <a:noFill/>
              </a:ln>
              <a:solidFill>
                <a:srgbClr val="000099"/>
              </a:solidFill>
              <a:effectLst/>
              <a:latin typeface="-소망M" pitchFamily="18" charset="-127"/>
              <a:ea typeface="-소망M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B41F6A-8159-4997-96F3-FCF7664DF688}"/>
              </a:ext>
            </a:extLst>
          </p:cNvPr>
          <p:cNvSpPr txBox="1"/>
          <p:nvPr/>
        </p:nvSpPr>
        <p:spPr>
          <a:xfrm>
            <a:off x="1348767" y="2742958"/>
            <a:ext cx="10262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Run view</a:t>
            </a:r>
            <a:endParaRPr lang="ko-KR" altLang="en-US" sz="16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4A70CFF3-3051-487C-AD76-1C2E649A6E19}"/>
              </a:ext>
            </a:extLst>
          </p:cNvPr>
          <p:cNvCxnSpPr>
            <a:cxnSpLocks/>
          </p:cNvCxnSpPr>
          <p:nvPr/>
        </p:nvCxnSpPr>
        <p:spPr>
          <a:xfrm>
            <a:off x="750498" y="2453311"/>
            <a:ext cx="506093" cy="28964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13363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Visual</a:t>
            </a:r>
            <a:r>
              <a:rPr lang="ko-KR" altLang="en-US" dirty="0"/>
              <a:t> </a:t>
            </a:r>
            <a:r>
              <a:rPr lang="en-US" altLang="ko-KR" dirty="0"/>
              <a:t>Studio</a:t>
            </a:r>
            <a:r>
              <a:rPr lang="ko-KR" altLang="en-US" dirty="0"/>
              <a:t> </a:t>
            </a:r>
            <a:r>
              <a:rPr lang="en-US" altLang="ko-KR" dirty="0"/>
              <a:t>Code</a:t>
            </a:r>
            <a:r>
              <a:rPr lang="ko-KR" altLang="en-US" dirty="0"/>
              <a:t> </a:t>
            </a:r>
            <a:r>
              <a:rPr lang="en-US" altLang="ko-KR" dirty="0"/>
              <a:t>Interface</a:t>
            </a:r>
            <a:endParaRPr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074F041-4F9E-4A22-8600-A43583903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07" y="1095554"/>
            <a:ext cx="8211018" cy="4447634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4213AC9B-6A0F-40D7-8776-181251EA3BA5}"/>
              </a:ext>
            </a:extLst>
          </p:cNvPr>
          <p:cNvSpPr/>
          <p:nvPr/>
        </p:nvSpPr>
        <p:spPr bwMode="auto">
          <a:xfrm>
            <a:off x="445118" y="2156602"/>
            <a:ext cx="305380" cy="289647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55000"/>
              <a:buFont typeface="Wingdings" pitchFamily="2" charset="2"/>
              <a:buBlip>
                <a:blip r:embed="rId3"/>
              </a:buBlip>
              <a:tabLst/>
            </a:pPr>
            <a:endParaRPr kumimoji="0" lang="ko-KR" altLang="en-US" sz="1600" b="0" i="0" u="none" strike="noStrike" cap="none" normalizeH="0" baseline="0" dirty="0">
              <a:ln>
                <a:noFill/>
              </a:ln>
              <a:solidFill>
                <a:srgbClr val="000099"/>
              </a:solidFill>
              <a:effectLst/>
              <a:latin typeface="-소망M" pitchFamily="18" charset="-127"/>
              <a:ea typeface="-소망M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B41F6A-8159-4997-96F3-FCF7664DF688}"/>
              </a:ext>
            </a:extLst>
          </p:cNvPr>
          <p:cNvSpPr txBox="1"/>
          <p:nvPr/>
        </p:nvSpPr>
        <p:spPr>
          <a:xfrm>
            <a:off x="1035384" y="2742958"/>
            <a:ext cx="16530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Extensions view</a:t>
            </a:r>
            <a:endParaRPr lang="ko-KR" altLang="en-US" sz="16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4A70CFF3-3051-487C-AD76-1C2E649A6E19}"/>
              </a:ext>
            </a:extLst>
          </p:cNvPr>
          <p:cNvCxnSpPr>
            <a:cxnSpLocks/>
          </p:cNvCxnSpPr>
          <p:nvPr/>
        </p:nvCxnSpPr>
        <p:spPr>
          <a:xfrm>
            <a:off x="750498" y="2453311"/>
            <a:ext cx="506093" cy="28964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42854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Visual</a:t>
            </a:r>
            <a:r>
              <a:rPr lang="ko-KR" altLang="en-US" dirty="0"/>
              <a:t> </a:t>
            </a:r>
            <a:r>
              <a:rPr lang="en-US" altLang="ko-KR" dirty="0"/>
              <a:t>Studio</a:t>
            </a:r>
            <a:r>
              <a:rPr lang="ko-KR" altLang="en-US" dirty="0"/>
              <a:t> </a:t>
            </a:r>
            <a:r>
              <a:rPr lang="en-US" altLang="ko-KR" dirty="0"/>
              <a:t>Code</a:t>
            </a:r>
            <a:r>
              <a:rPr lang="ko-KR" altLang="en-US" dirty="0"/>
              <a:t> </a:t>
            </a:r>
            <a:r>
              <a:rPr lang="en-US" altLang="ko-KR" dirty="0"/>
              <a:t>Interface</a:t>
            </a:r>
            <a:endParaRPr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074F041-4F9E-4A22-8600-A43583903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92" y="1759788"/>
            <a:ext cx="8211016" cy="4447634"/>
          </a:xfrm>
          <a:prstGeom prst="rect">
            <a:avLst/>
          </a:prstGeom>
        </p:spPr>
      </p:pic>
      <p:sp>
        <p:nvSpPr>
          <p:cNvPr id="7" name="process = user memory (instructs, stacks and data) + process state…">
            <a:extLst>
              <a:ext uri="{FF2B5EF4-FFF2-40B4-BE49-F238E27FC236}">
                <a16:creationId xmlns:a16="http://schemas.microsoft.com/office/drawing/2014/main" id="{62DF3C53-B51D-4229-A6D1-B8AF41C60ED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20000"/>
              </a:lnSpc>
            </a:pPr>
            <a:r>
              <a:rPr lang="en-US" altLang="ko-KR" sz="1800" dirty="0"/>
              <a:t>[View] </a:t>
            </a:r>
            <a:r>
              <a:rPr lang="en-US" altLang="ko-KR" sz="1800" dirty="0">
                <a:sym typeface="Wingdings" panose="05000000000000000000" pitchFamily="2" charset="2"/>
              </a:rPr>
              <a:t></a:t>
            </a:r>
            <a:r>
              <a:rPr lang="en-US" altLang="ko-KR" sz="1800" dirty="0"/>
              <a:t> [Command Palette]</a:t>
            </a:r>
          </a:p>
          <a:p>
            <a:pPr lvl="1">
              <a:lnSpc>
                <a:spcPct val="120000"/>
              </a:lnSpc>
            </a:pPr>
            <a:r>
              <a:rPr lang="en-US" altLang="ko-KR" sz="1599" dirty="0"/>
              <a:t>e.g., </a:t>
            </a:r>
            <a:r>
              <a:rPr lang="en-US" altLang="ko-KR" sz="1599" dirty="0" err="1"/>
              <a:t>Control+Shift+P</a:t>
            </a:r>
            <a:r>
              <a:rPr lang="en-US" altLang="ko-KR" sz="1599" dirty="0"/>
              <a:t> in Windows</a:t>
            </a:r>
          </a:p>
        </p:txBody>
      </p:sp>
    </p:spTree>
    <p:extLst>
      <p:ext uri="{BB962C8B-B14F-4D97-AF65-F5344CB8AC3E}">
        <p14:creationId xmlns:p14="http://schemas.microsoft.com/office/powerpoint/2010/main" val="1518545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Keyboard shortcuts</a:t>
            </a:r>
            <a:endParaRPr dirty="0"/>
          </a:p>
        </p:txBody>
      </p:sp>
      <p:sp>
        <p:nvSpPr>
          <p:cNvPr id="7" name="process = user memory (instructs, stacks and data) + process state…">
            <a:extLst>
              <a:ext uri="{FF2B5EF4-FFF2-40B4-BE49-F238E27FC236}">
                <a16:creationId xmlns:a16="http://schemas.microsoft.com/office/drawing/2014/main" id="{62DF3C53-B51D-4229-A6D1-B8AF41C60ED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20000"/>
              </a:lnSpc>
            </a:pPr>
            <a:r>
              <a:rPr lang="en-US" altLang="ko-KR" sz="1599" dirty="0">
                <a:hlinkClick r:id="rId2"/>
              </a:rPr>
              <a:t>https://code.visualstudio.com/shortcuts/keyboard-shortcuts-windows.pdf</a:t>
            </a: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3E3CA64-92FE-4220-83BF-66D2CA799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411" y="1309135"/>
            <a:ext cx="6574317" cy="508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4157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Keyboard shortcuts</a:t>
            </a:r>
            <a:endParaRPr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074F041-4F9E-4A22-8600-A43583903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92" y="1759788"/>
            <a:ext cx="8211016" cy="4447634"/>
          </a:xfrm>
          <a:prstGeom prst="rect">
            <a:avLst/>
          </a:prstGeom>
        </p:spPr>
      </p:pic>
      <p:sp>
        <p:nvSpPr>
          <p:cNvPr id="7" name="process = user memory (instructs, stacks and data) + process state…">
            <a:extLst>
              <a:ext uri="{FF2B5EF4-FFF2-40B4-BE49-F238E27FC236}">
                <a16:creationId xmlns:a16="http://schemas.microsoft.com/office/drawing/2014/main" id="{62DF3C53-B51D-4229-A6D1-B8AF41C60ED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20000"/>
              </a:lnSpc>
            </a:pPr>
            <a:r>
              <a:rPr lang="en-US" altLang="ko-KR" sz="1800" dirty="0"/>
              <a:t>Command Palette also shows shortcuts for you</a:t>
            </a:r>
            <a:endParaRPr lang="en-US" altLang="ko-KR" sz="1599" dirty="0"/>
          </a:p>
        </p:txBody>
      </p:sp>
    </p:spTree>
    <p:extLst>
      <p:ext uri="{BB962C8B-B14F-4D97-AF65-F5344CB8AC3E}">
        <p14:creationId xmlns:p14="http://schemas.microsoft.com/office/powerpoint/2010/main" val="6675118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Install Extensions</a:t>
            </a:r>
            <a:endParaRPr dirty="0"/>
          </a:p>
        </p:txBody>
      </p:sp>
      <p:sp>
        <p:nvSpPr>
          <p:cNvPr id="7" name="process = user memory (instructs, stacks and data) + process state…">
            <a:extLst>
              <a:ext uri="{FF2B5EF4-FFF2-40B4-BE49-F238E27FC236}">
                <a16:creationId xmlns:a16="http://schemas.microsoft.com/office/drawing/2014/main" id="{62DF3C53-B51D-4229-A6D1-B8AF41C60ED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20000"/>
              </a:lnSpc>
            </a:pPr>
            <a:r>
              <a:rPr lang="en-US" altLang="ko-KR" sz="1599" dirty="0"/>
              <a:t>Go to Extension view</a:t>
            </a:r>
          </a:p>
          <a:p>
            <a:pPr>
              <a:lnSpc>
                <a:spcPct val="120000"/>
              </a:lnSpc>
            </a:pPr>
            <a:r>
              <a:rPr lang="en-US" altLang="ko-KR" sz="1599" dirty="0"/>
              <a:t>Recommended: C/C++</a:t>
            </a:r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e.g., IntelliSense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10F0BA88-D16A-4D80-BDB2-F6C9B0668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735" y="1877670"/>
            <a:ext cx="5138781" cy="155133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2146EFEF-DA7B-403D-BE1B-BD6901FAF0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59" y="3829487"/>
            <a:ext cx="7087589" cy="1705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0020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Install Extensions</a:t>
            </a:r>
            <a:endParaRPr dirty="0"/>
          </a:p>
        </p:txBody>
      </p:sp>
      <p:sp>
        <p:nvSpPr>
          <p:cNvPr id="7" name="process = user memory (instructs, stacks and data) + process state…">
            <a:extLst>
              <a:ext uri="{FF2B5EF4-FFF2-40B4-BE49-F238E27FC236}">
                <a16:creationId xmlns:a16="http://schemas.microsoft.com/office/drawing/2014/main" id="{62DF3C53-B51D-4229-A6D1-B8AF41C60ED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20000"/>
              </a:lnSpc>
            </a:pPr>
            <a:r>
              <a:rPr lang="en-US" altLang="ko-KR" sz="1599" dirty="0"/>
              <a:t>Recommended: Remote – SSH</a:t>
            </a:r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Allows to create files in remote servers</a:t>
            </a:r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We will explain it later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18977F47-7689-4FAE-BEA5-C0ED6F2112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105" y="2138050"/>
            <a:ext cx="6573731" cy="12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394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Lecture 1: Introduction"/>
          <p:cNvSpPr txBox="1">
            <a:spLocks noGrp="1"/>
          </p:cNvSpPr>
          <p:nvPr>
            <p:ph type="ctrTitle"/>
          </p:nvPr>
        </p:nvSpPr>
        <p:spPr>
          <a:xfrm>
            <a:off x="632845" y="1630329"/>
            <a:ext cx="7941812" cy="646331"/>
          </a:xfrm>
          <a:prstGeom prst="rect">
            <a:avLst/>
          </a:prstGeom>
        </p:spPr>
        <p:txBody>
          <a:bodyPr/>
          <a:lstStyle/>
          <a:p>
            <a:pPr algn="ctr"/>
            <a:r>
              <a:rPr dirty="0" err="1"/>
              <a:t>Lecture</a:t>
            </a:r>
            <a:r>
              <a:rPr dirty="0"/>
              <a:t> </a:t>
            </a:r>
            <a:r>
              <a:rPr lang="en-US" dirty="0"/>
              <a:t>3</a:t>
            </a:r>
            <a:r>
              <a:rPr dirty="0"/>
              <a:t>: </a:t>
            </a:r>
            <a:r>
              <a:rPr lang="en-US" dirty="0"/>
              <a:t>Visual</a:t>
            </a:r>
            <a:r>
              <a:rPr lang="ko-KR" altLang="en-US" dirty="0"/>
              <a:t> </a:t>
            </a:r>
            <a:r>
              <a:rPr lang="en-US" altLang="ko-KR" dirty="0"/>
              <a:t>Studio</a:t>
            </a:r>
            <a:r>
              <a:rPr lang="ko-KR" altLang="en-US" dirty="0"/>
              <a:t> </a:t>
            </a:r>
            <a:r>
              <a:rPr lang="en-US" altLang="ko-KR" dirty="0"/>
              <a:t>Code</a:t>
            </a:r>
            <a:endParaRPr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Remote-SSH: Connect to Host</a:t>
            </a:r>
            <a:endParaRPr dirty="0"/>
          </a:p>
        </p:txBody>
      </p:sp>
      <p:sp>
        <p:nvSpPr>
          <p:cNvPr id="7" name="process = user memory (instructs, stacks and data) + process state…">
            <a:extLst>
              <a:ext uri="{FF2B5EF4-FFF2-40B4-BE49-F238E27FC236}">
                <a16:creationId xmlns:a16="http://schemas.microsoft.com/office/drawing/2014/main" id="{62DF3C53-B51D-4229-A6D1-B8AF41C60ED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20000"/>
              </a:lnSpc>
            </a:pPr>
            <a:r>
              <a:rPr lang="en-US" altLang="ko-KR" sz="1599" dirty="0"/>
              <a:t>After installing the extension, choose ‘Remote-SSH: Connect to Host…’</a:t>
            </a:r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r>
              <a:rPr lang="en-US" altLang="ko-KR" sz="1599" dirty="0"/>
              <a:t>Then, type your [ID]@eelab5.kaist.ac.kr to connect the server</a:t>
            </a:r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r>
              <a:rPr lang="en-US" altLang="ko-KR" sz="1599" dirty="0"/>
              <a:t>Choose Linux for your remote server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F3B0689C-7BD5-4C3D-81F0-BF74D3201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357954"/>
            <a:ext cx="8678486" cy="154326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223DEC3A-2C39-40F5-8040-4A40E0CCA7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274" y="3586582"/>
            <a:ext cx="8345065" cy="153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2358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/>
              <a:t>Create a file in remote server</a:t>
            </a:r>
            <a:endParaRPr dirty="0"/>
          </a:p>
        </p:txBody>
      </p:sp>
      <p:sp>
        <p:nvSpPr>
          <p:cNvPr id="7" name="process = user memory (instructs, stacks and data) + process state…">
            <a:extLst>
              <a:ext uri="{FF2B5EF4-FFF2-40B4-BE49-F238E27FC236}">
                <a16:creationId xmlns:a16="http://schemas.microsoft.com/office/drawing/2014/main" id="{62DF3C53-B51D-4229-A6D1-B8AF41C60ED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20000"/>
              </a:lnSpc>
            </a:pPr>
            <a:r>
              <a:rPr lang="en-US" altLang="ko-KR" sz="1599" dirty="0"/>
              <a:t>Create a file similar to the local environment</a:t>
            </a:r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r>
              <a:rPr lang="en-US" altLang="ko-KR" sz="1599" dirty="0"/>
              <a:t>If you connect to a server with </a:t>
            </a:r>
            <a:r>
              <a:rPr lang="en-US" altLang="ko-KR" sz="1599" dirty="0" err="1"/>
              <a:t>ssh</a:t>
            </a:r>
            <a:r>
              <a:rPr lang="en-US" altLang="ko-KR" sz="1599" dirty="0"/>
              <a:t>, you will see that your file is created</a:t>
            </a:r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E7A24D4-5F1F-4394-A012-803C3599A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4594" y="1259492"/>
            <a:ext cx="4334480" cy="2486372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D23F179-C042-4BB1-B567-85A64E5D10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104" y="4549301"/>
            <a:ext cx="4764499" cy="86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5590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Avoid repeated password typing with SSH key</a:t>
            </a:r>
            <a:endParaRPr dirty="0"/>
          </a:p>
        </p:txBody>
      </p:sp>
      <p:sp>
        <p:nvSpPr>
          <p:cNvPr id="7" name="process = user memory (instructs, stacks and data) + process state…">
            <a:extLst>
              <a:ext uri="{FF2B5EF4-FFF2-40B4-BE49-F238E27FC236}">
                <a16:creationId xmlns:a16="http://schemas.microsoft.com/office/drawing/2014/main" id="{62DF3C53-B51D-4229-A6D1-B8AF41C60ED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20000"/>
              </a:lnSpc>
            </a:pPr>
            <a:r>
              <a:rPr lang="en-US" altLang="ko-KR" sz="1599" dirty="0"/>
              <a:t>One tedious task: Repeatedly typing your password</a:t>
            </a:r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How to avoid? Use SSH key (Windows)</a:t>
            </a:r>
            <a:br>
              <a:rPr lang="en-US" altLang="ko-KR" sz="1398" dirty="0"/>
            </a:br>
            <a:endParaRPr lang="en-US" altLang="ko-KR" sz="1398" dirty="0"/>
          </a:p>
          <a:p>
            <a:pPr>
              <a:lnSpc>
                <a:spcPct val="120000"/>
              </a:lnSpc>
            </a:pPr>
            <a:r>
              <a:rPr lang="en-US" altLang="ko-KR" sz="1599" dirty="0"/>
              <a:t>1. Launch PowerShell</a:t>
            </a:r>
          </a:p>
          <a:p>
            <a:pPr>
              <a:lnSpc>
                <a:spcPct val="120000"/>
              </a:lnSpc>
            </a:pPr>
            <a:r>
              <a:rPr lang="en-US" altLang="ko-KR" sz="1599" dirty="0"/>
              <a:t>2. Create SSH Key with </a:t>
            </a:r>
            <a:r>
              <a:rPr lang="en-US" altLang="ko-KR" sz="1599" dirty="0" err="1"/>
              <a:t>ssh</a:t>
            </a:r>
            <a:r>
              <a:rPr lang="en-US" altLang="ko-KR" sz="1599" dirty="0"/>
              <a:t>-keygen without passphrase</a:t>
            </a:r>
          </a:p>
          <a:p>
            <a:pPr>
              <a:lnSpc>
                <a:spcPct val="120000"/>
              </a:lnSpc>
            </a:pPr>
            <a:endParaRPr lang="en-US" altLang="ko-KR" sz="1599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8BBE2D6-CD20-4DAA-B51A-B644321E17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80" y="2428991"/>
            <a:ext cx="7139873" cy="352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3093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Avoid repeated password typing with SSH key</a:t>
            </a:r>
            <a:endParaRPr dirty="0"/>
          </a:p>
        </p:txBody>
      </p:sp>
      <p:sp>
        <p:nvSpPr>
          <p:cNvPr id="7" name="process = user memory (instructs, stacks and data) + process state…">
            <a:extLst>
              <a:ext uri="{FF2B5EF4-FFF2-40B4-BE49-F238E27FC236}">
                <a16:creationId xmlns:a16="http://schemas.microsoft.com/office/drawing/2014/main" id="{62DF3C53-B51D-4229-A6D1-B8AF41C60ED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20000"/>
              </a:lnSpc>
            </a:pPr>
            <a:r>
              <a:rPr lang="en-US" altLang="ko-KR" sz="1599" dirty="0"/>
              <a:t>3. Copy .</a:t>
            </a:r>
            <a:r>
              <a:rPr lang="en-US" altLang="ko-KR" sz="1599" dirty="0" err="1"/>
              <a:t>ssh</a:t>
            </a:r>
            <a:r>
              <a:rPr lang="en-US" altLang="ko-KR" sz="1599" dirty="0"/>
              <a:t>/id_rsa.pub to .</a:t>
            </a:r>
            <a:r>
              <a:rPr lang="en-US" altLang="ko-KR" sz="1599" dirty="0" err="1"/>
              <a:t>ssh</a:t>
            </a:r>
            <a:r>
              <a:rPr lang="en-US" altLang="ko-KR" sz="1599" dirty="0"/>
              <a:t>/</a:t>
            </a:r>
            <a:r>
              <a:rPr lang="en-US" altLang="ko-KR" sz="1599" dirty="0" err="1"/>
              <a:t>authorized_keys</a:t>
            </a:r>
            <a:r>
              <a:rPr lang="en-US" altLang="ko-KR" sz="1599" dirty="0"/>
              <a:t> in your remote server</a:t>
            </a:r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  <a:p>
            <a:pPr>
              <a:lnSpc>
                <a:spcPct val="120000"/>
              </a:lnSpc>
            </a:pPr>
            <a:r>
              <a:rPr lang="en-US" altLang="ko-KR" sz="1599" dirty="0"/>
              <a:t>4. Setup permissions</a:t>
            </a:r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$ </a:t>
            </a:r>
            <a:r>
              <a:rPr lang="en-US" altLang="ko-KR" sz="1398" dirty="0" err="1"/>
              <a:t>chmod</a:t>
            </a:r>
            <a:r>
              <a:rPr lang="en-US" altLang="ko-KR" sz="1398" dirty="0"/>
              <a:t> 700 ~/.</a:t>
            </a:r>
            <a:r>
              <a:rPr lang="en-US" altLang="ko-KR" sz="1398" dirty="0" err="1"/>
              <a:t>ssh</a:t>
            </a:r>
            <a:endParaRPr lang="en-US" altLang="ko-KR" sz="1398" dirty="0"/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$ </a:t>
            </a:r>
            <a:r>
              <a:rPr lang="en-US" altLang="ko-KR" sz="1398" dirty="0" err="1"/>
              <a:t>chmod</a:t>
            </a:r>
            <a:r>
              <a:rPr lang="en-US" altLang="ko-KR" sz="1398" dirty="0"/>
              <a:t> 600 ~/.</a:t>
            </a:r>
            <a:r>
              <a:rPr lang="en-US" altLang="ko-KR" sz="1398" dirty="0" err="1"/>
              <a:t>ssh</a:t>
            </a:r>
            <a:r>
              <a:rPr lang="en-US" altLang="ko-KR" sz="1398" dirty="0"/>
              <a:t>/</a:t>
            </a:r>
            <a:r>
              <a:rPr lang="en-US" altLang="ko-KR" sz="1398" dirty="0" err="1"/>
              <a:t>authorized_keys</a:t>
            </a:r>
            <a:br>
              <a:rPr lang="en-US" altLang="ko-KR" sz="1398" dirty="0"/>
            </a:br>
            <a:endParaRPr lang="en-US" altLang="ko-KR" sz="1398" dirty="0"/>
          </a:p>
          <a:p>
            <a:pPr>
              <a:lnSpc>
                <a:spcPct val="120000"/>
              </a:lnSpc>
            </a:pPr>
            <a:r>
              <a:rPr lang="en-US" altLang="ko-KR" sz="1599" dirty="0"/>
              <a:t>4. Do </a:t>
            </a:r>
            <a:r>
              <a:rPr lang="en-US" altLang="ko-KR" sz="1599" dirty="0" err="1"/>
              <a:t>ssh</a:t>
            </a:r>
            <a:r>
              <a:rPr lang="en-US" altLang="ko-KR" sz="1599" dirty="0"/>
              <a:t> [ID]@eelab5.kaist.ac.kr to check whether your setup is working</a:t>
            </a:r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If your setup is successful, you should get server without entering password</a:t>
            </a:r>
          </a:p>
          <a:p>
            <a:pPr>
              <a:lnSpc>
                <a:spcPct val="120000"/>
              </a:lnSpc>
            </a:pPr>
            <a:endParaRPr lang="en-US" altLang="ko-KR" sz="1599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39DDCCA-5A36-4734-B897-EA515BFB9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275" y="1317443"/>
            <a:ext cx="8475450" cy="636106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E5A4029-5312-4EE4-A2DA-722D85B9E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905" y="2155418"/>
            <a:ext cx="8414189" cy="773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3396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Compile, Run &amp; Debug</a:t>
            </a:r>
            <a:endParaRPr dirty="0"/>
          </a:p>
        </p:txBody>
      </p:sp>
      <p:sp>
        <p:nvSpPr>
          <p:cNvPr id="7" name="process = user memory (instructs, stacks and data) + process state…">
            <a:extLst>
              <a:ext uri="{FF2B5EF4-FFF2-40B4-BE49-F238E27FC236}">
                <a16:creationId xmlns:a16="http://schemas.microsoft.com/office/drawing/2014/main" id="{62DF3C53-B51D-4229-A6D1-B8AF41C60ED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20000"/>
              </a:lnSpc>
            </a:pPr>
            <a:r>
              <a:rPr lang="en-US" altLang="ko-KR" sz="1599" dirty="0"/>
              <a:t>Honestly speaking, there is a more powerful way to compile, run, and debug in visual studio</a:t>
            </a:r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If you are interested in, please check </a:t>
            </a:r>
            <a:r>
              <a:rPr lang="en-US" altLang="ko-KR" sz="1398" dirty="0">
                <a:hlinkClick r:id="rId2"/>
              </a:rPr>
              <a:t>https://code.visualstudio.com/docs/cpp/config-linux</a:t>
            </a:r>
            <a:endParaRPr lang="en-US" altLang="ko-KR" sz="1398" dirty="0"/>
          </a:p>
          <a:p>
            <a:pPr lvl="1">
              <a:lnSpc>
                <a:spcPct val="120000"/>
              </a:lnSpc>
            </a:pPr>
            <a:endParaRPr lang="en-US" altLang="ko-KR" sz="1398" dirty="0"/>
          </a:p>
          <a:p>
            <a:pPr lvl="1">
              <a:lnSpc>
                <a:spcPct val="120000"/>
              </a:lnSpc>
            </a:pPr>
            <a:endParaRPr lang="en-US" altLang="ko-KR" sz="1398" dirty="0"/>
          </a:p>
          <a:p>
            <a:pPr lvl="1">
              <a:lnSpc>
                <a:spcPct val="120000"/>
              </a:lnSpc>
            </a:pPr>
            <a:endParaRPr lang="en-US" altLang="ko-KR" sz="1398" dirty="0"/>
          </a:p>
          <a:p>
            <a:pPr lvl="1">
              <a:lnSpc>
                <a:spcPct val="120000"/>
              </a:lnSpc>
            </a:pPr>
            <a:endParaRPr lang="en-US" altLang="ko-KR" sz="1398" dirty="0"/>
          </a:p>
          <a:p>
            <a:pPr lvl="1">
              <a:lnSpc>
                <a:spcPct val="120000"/>
              </a:lnSpc>
            </a:pPr>
            <a:endParaRPr lang="en-US" altLang="ko-KR" sz="1398" dirty="0"/>
          </a:p>
          <a:p>
            <a:pPr marL="471416" lvl="1" indent="0">
              <a:lnSpc>
                <a:spcPct val="120000"/>
              </a:lnSpc>
              <a:buNone/>
            </a:pPr>
            <a:endParaRPr lang="en-US" altLang="ko-KR" sz="1398" dirty="0"/>
          </a:p>
          <a:p>
            <a:pPr lvl="1">
              <a:lnSpc>
                <a:spcPct val="120000"/>
              </a:lnSpc>
            </a:pPr>
            <a:endParaRPr lang="en-US" altLang="ko-KR" sz="1398" dirty="0"/>
          </a:p>
          <a:p>
            <a:pPr>
              <a:lnSpc>
                <a:spcPct val="120000"/>
              </a:lnSpc>
            </a:pPr>
            <a:r>
              <a:rPr lang="en-US" altLang="ko-KR" sz="1599" dirty="0"/>
              <a:t>But, we recommend you to use separate terminals to compile, run &amp; debug your code.</a:t>
            </a:r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Compile: gcc209 –o hello </a:t>
            </a:r>
            <a:r>
              <a:rPr lang="en-US" altLang="ko-KR" sz="1398" dirty="0" err="1"/>
              <a:t>hello.c</a:t>
            </a:r>
            <a:endParaRPr lang="en-US" altLang="ko-KR" sz="1398" dirty="0"/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Run: ./hello</a:t>
            </a:r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Debug: </a:t>
            </a:r>
            <a:r>
              <a:rPr lang="en-US" altLang="ko-KR" sz="1398" dirty="0" err="1"/>
              <a:t>gdb</a:t>
            </a:r>
            <a:r>
              <a:rPr lang="en-US" altLang="ko-KR" sz="1398" dirty="0"/>
              <a:t> ./hello</a:t>
            </a:r>
          </a:p>
          <a:p>
            <a:pPr marL="471416" lvl="1" indent="0">
              <a:lnSpc>
                <a:spcPct val="120000"/>
              </a:lnSpc>
              <a:buNone/>
            </a:pPr>
            <a:endParaRPr lang="en-US" altLang="ko-KR" sz="1398" dirty="0"/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Reason: We want you to get familiar with Linux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D4F4BBD9-49A9-457B-B692-92204974F0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837" y="1782026"/>
            <a:ext cx="6778326" cy="168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2429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Example: Setup assignment 2 with </a:t>
            </a:r>
            <a:r>
              <a:rPr lang="en-US" altLang="ko-KR" dirty="0" err="1"/>
              <a:t>vscode</a:t>
            </a:r>
            <a:endParaRPr dirty="0"/>
          </a:p>
        </p:txBody>
      </p:sp>
      <p:sp>
        <p:nvSpPr>
          <p:cNvPr id="7" name="process = user memory (instructs, stacks and data) + process state…">
            <a:extLst>
              <a:ext uri="{FF2B5EF4-FFF2-40B4-BE49-F238E27FC236}">
                <a16:creationId xmlns:a16="http://schemas.microsoft.com/office/drawing/2014/main" id="{62DF3C53-B51D-4229-A6D1-B8AF41C60ED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20000"/>
              </a:lnSpc>
            </a:pPr>
            <a:r>
              <a:rPr lang="en-US" altLang="ko-KR" sz="1599" dirty="0"/>
              <a:t>1. Download and extract assignment2.tar.gz to your local machine</a:t>
            </a:r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# eelab5.kaist.ac.kr</a:t>
            </a:r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$ </a:t>
            </a:r>
            <a:r>
              <a:rPr lang="en-US" altLang="ko-KR" sz="1398" dirty="0" err="1"/>
              <a:t>mkdir</a:t>
            </a:r>
            <a:r>
              <a:rPr lang="en-US" altLang="ko-KR" sz="1398" dirty="0"/>
              <a:t> assignment2</a:t>
            </a:r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$ </a:t>
            </a:r>
            <a:r>
              <a:rPr lang="en-US" altLang="ko-KR" sz="1398" dirty="0" err="1"/>
              <a:t>wget</a:t>
            </a:r>
            <a:r>
              <a:rPr lang="en-US" altLang="ko-KR" sz="1398" dirty="0"/>
              <a:t> </a:t>
            </a:r>
            <a:r>
              <a:rPr lang="en-US" altLang="ko-KR" sz="1398" dirty="0">
                <a:hlinkClick r:id="rId2"/>
              </a:rPr>
              <a:t>http://computer.kaist.ac.kr/EE209/assignments/assignment2/assignment2.tar.gz</a:t>
            </a:r>
            <a:endParaRPr lang="en-US" altLang="ko-KR" sz="1398" dirty="0"/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$ tar –</a:t>
            </a:r>
            <a:r>
              <a:rPr lang="en-US" altLang="ko-KR" sz="1398" dirty="0" err="1"/>
              <a:t>xvf</a:t>
            </a:r>
            <a:r>
              <a:rPr lang="en-US" altLang="ko-KR" sz="1398" dirty="0"/>
              <a:t> assignment2.tar.gz</a:t>
            </a:r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$ rm assignment2.tar.gz</a:t>
            </a:r>
          </a:p>
          <a:p>
            <a:pPr lvl="1">
              <a:lnSpc>
                <a:spcPct val="120000"/>
              </a:lnSpc>
            </a:pPr>
            <a:endParaRPr lang="en-US" altLang="ko-KR" sz="1398" dirty="0"/>
          </a:p>
          <a:p>
            <a:pPr>
              <a:lnSpc>
                <a:spcPct val="120000"/>
              </a:lnSpc>
            </a:pPr>
            <a:r>
              <a:rPr lang="en-US" altLang="ko-KR" sz="1599" dirty="0"/>
              <a:t>2. Opens the directory with </a:t>
            </a:r>
            <a:r>
              <a:rPr lang="en-US" altLang="ko-KR" sz="1599" dirty="0" err="1"/>
              <a:t>vscode</a:t>
            </a:r>
            <a:endParaRPr lang="en-US" altLang="ko-KR" sz="1599" dirty="0"/>
          </a:p>
          <a:p>
            <a:pPr>
              <a:lnSpc>
                <a:spcPct val="120000"/>
              </a:lnSpc>
            </a:pPr>
            <a:endParaRPr lang="en-US" altLang="ko-KR" sz="1599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3DA2F02-026E-4B0A-976C-B79BF595B9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819" y="3327984"/>
            <a:ext cx="6175400" cy="242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5408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Homework</a:t>
            </a:r>
            <a:endParaRPr dirty="0"/>
          </a:p>
        </p:txBody>
      </p:sp>
      <p:sp>
        <p:nvSpPr>
          <p:cNvPr id="7" name="process = user memory (instructs, stacks and data) + process state…">
            <a:extLst>
              <a:ext uri="{FF2B5EF4-FFF2-40B4-BE49-F238E27FC236}">
                <a16:creationId xmlns:a16="http://schemas.microsoft.com/office/drawing/2014/main" id="{62DF3C53-B51D-4229-A6D1-B8AF41C60ED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20000"/>
              </a:lnSpc>
            </a:pPr>
            <a:r>
              <a:rPr lang="en-US" altLang="ko-KR" sz="1599" dirty="0"/>
              <a:t>Task: Setup SSH key and </a:t>
            </a:r>
            <a:r>
              <a:rPr lang="en-US" altLang="ko-KR" sz="1599" dirty="0" err="1"/>
              <a:t>vscode</a:t>
            </a:r>
            <a:r>
              <a:rPr lang="en-US" altLang="ko-KR" sz="1599" dirty="0"/>
              <a:t>, and connect to a remote server</a:t>
            </a:r>
          </a:p>
          <a:p>
            <a:pPr>
              <a:lnSpc>
                <a:spcPct val="120000"/>
              </a:lnSpc>
            </a:pPr>
            <a:r>
              <a:rPr lang="en-US" altLang="ko-KR" sz="1599" dirty="0"/>
              <a:t>Submit a pdf document containing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1599" dirty="0"/>
              <a:t>  1. a screenshot for SSH log</a:t>
            </a:r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On Windows, it starts with “Running script…” (but is platform dependent)</a:t>
            </a:r>
          </a:p>
          <a:p>
            <a:pPr lvl="1">
              <a:lnSpc>
                <a:spcPct val="120000"/>
              </a:lnSpc>
            </a:pPr>
            <a:r>
              <a:rPr lang="en-US" altLang="ko-KR" sz="1398" dirty="0"/>
              <a:t>Your log should not contain “Showing password prompt”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1599" dirty="0"/>
              <a:t>  2. What platform you are on: 1) whether you are on a VM 2) Your host OS 3) Guest  OS (if you are on VM) </a:t>
            </a:r>
          </a:p>
          <a:p>
            <a:pPr marL="469265" indent="-469265">
              <a:lnSpc>
                <a:spcPct val="120000"/>
              </a:lnSpc>
            </a:pPr>
            <a:r>
              <a:rPr lang="en-US" altLang="ko-KR" sz="1550" dirty="0">
                <a:latin typeface="Helvetica"/>
                <a:cs typeface="Helvetica"/>
              </a:rPr>
              <a:t>Deadline: 10:25am on March 25 (next class)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12ED0E8-FC3A-421C-8AF6-0C5DBEB9F7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274" y="3406019"/>
            <a:ext cx="7656052" cy="1759788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4F6E073-500B-4C04-955B-6034FC6F26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895" y="5011986"/>
            <a:ext cx="7740169" cy="18614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862CC2D-7B1D-4113-BA14-DE68BC033D04}"/>
              </a:ext>
            </a:extLst>
          </p:cNvPr>
          <p:cNvSpPr txBox="1"/>
          <p:nvPr/>
        </p:nvSpPr>
        <p:spPr>
          <a:xfrm>
            <a:off x="6186259" y="4384025"/>
            <a:ext cx="8338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Invalid!</a:t>
            </a:r>
            <a:endParaRPr lang="ko-KR" altLang="en-US" sz="16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DE8E9D78-FD80-4727-9BCF-4173E8818549}"/>
              </a:ext>
            </a:extLst>
          </p:cNvPr>
          <p:cNvCxnSpPr>
            <a:cxnSpLocks/>
          </p:cNvCxnSpPr>
          <p:nvPr/>
        </p:nvCxnSpPr>
        <p:spPr>
          <a:xfrm flipV="1">
            <a:off x="4808113" y="4468663"/>
            <a:ext cx="1353355" cy="846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162ED71-54D8-4775-9C7D-80F1ADB49B26}"/>
              </a:ext>
            </a:extLst>
          </p:cNvPr>
          <p:cNvSpPr txBox="1"/>
          <p:nvPr/>
        </p:nvSpPr>
        <p:spPr>
          <a:xfrm>
            <a:off x="7197063" y="5525037"/>
            <a:ext cx="8579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Correct</a:t>
            </a:r>
            <a:endParaRPr lang="ko-KR" altLang="en-US" sz="16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직선 화살표 연결선 10">
            <a:extLst>
              <a:ext uri="{FF2B5EF4-FFF2-40B4-BE49-F238E27FC236}">
                <a16:creationId xmlns:a16="http://schemas.microsoft.com/office/drawing/2014/main" id="{8C0A86FE-0631-4C7A-AAED-703E3A8AA68D}"/>
              </a:ext>
            </a:extLst>
          </p:cNvPr>
          <p:cNvCxnSpPr>
            <a:cxnSpLocks/>
          </p:cNvCxnSpPr>
          <p:nvPr/>
        </p:nvCxnSpPr>
        <p:spPr>
          <a:xfrm flipV="1">
            <a:off x="4653566" y="5609675"/>
            <a:ext cx="2530727" cy="25391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id="{AD7461AA-C520-4ACD-94B4-BF46E2C8DA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360" y="1192240"/>
            <a:ext cx="3458058" cy="31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0199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Homework: MacOS (invalid)</a:t>
            </a:r>
            <a:endParaRPr dirty="0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0DE75BD-60CB-497C-9FEE-3D140CC6E9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4B1E019-C93D-4868-B925-E20D172FB8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4" y="1056637"/>
            <a:ext cx="9144000" cy="504515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D5EE02-28CC-4F3D-8FA2-80EF0C67FBC5}"/>
              </a:ext>
            </a:extLst>
          </p:cNvPr>
          <p:cNvSpPr txBox="1"/>
          <p:nvPr/>
        </p:nvSpPr>
        <p:spPr>
          <a:xfrm>
            <a:off x="5327585" y="5148990"/>
            <a:ext cx="8338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Invalid!</a:t>
            </a:r>
            <a:endParaRPr lang="ko-KR" altLang="en-US" sz="16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25250851-5B31-4585-BC14-99C2258F218E}"/>
              </a:ext>
            </a:extLst>
          </p:cNvPr>
          <p:cNvCxnSpPr>
            <a:cxnSpLocks/>
          </p:cNvCxnSpPr>
          <p:nvPr/>
        </p:nvCxnSpPr>
        <p:spPr>
          <a:xfrm flipV="1">
            <a:off x="3949439" y="5233628"/>
            <a:ext cx="1353355" cy="846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91385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9F259D18-0794-4C5B-BD8A-AD3D1C033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Homework: </a:t>
            </a:r>
            <a:r>
              <a:rPr lang="en-US" altLang="ko-KR" dirty="0"/>
              <a:t>MacOS (valid)</a:t>
            </a:r>
            <a:endParaRPr lang="ko-KR" altLang="en-US" dirty="0"/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3152D9DB-3986-49D3-A3AB-CCCDC6C909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288" y="1260856"/>
            <a:ext cx="8235950" cy="440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6014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32DBF4C-324E-4EBB-97A8-16C513A33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16A8BAE-365E-4D70-B7FC-5088E85766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13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Visual Studio Code</a:t>
            </a:r>
            <a:endParaRPr dirty="0"/>
          </a:p>
        </p:txBody>
      </p:sp>
      <p:sp>
        <p:nvSpPr>
          <p:cNvPr id="220" name="process = user memory (instructs, stacks and data) + process state…"/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r>
              <a:rPr lang="en-US" altLang="ko-KR" dirty="0"/>
              <a:t>A lightweight but powerful source code editor </a:t>
            </a:r>
          </a:p>
          <a:p>
            <a:r>
              <a:rPr lang="en-US" altLang="ko-KR" dirty="0"/>
              <a:t>It can run on Windows, macOS, and Linux</a:t>
            </a:r>
          </a:p>
          <a:p>
            <a:endParaRPr lang="en-US" altLang="ko-KR" dirty="0"/>
          </a:p>
          <a:p>
            <a:r>
              <a:rPr lang="en-US" altLang="ko-KR" dirty="0"/>
              <a:t>A rich ecosystem of extensions for other languages</a:t>
            </a:r>
          </a:p>
          <a:p>
            <a:pPr lvl="1"/>
            <a:r>
              <a:rPr lang="en-US" altLang="ko-KR" dirty="0"/>
              <a:t>With built-in support for JavaScript, TypeScript, and Node.js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For brevity, we will call Visual</a:t>
            </a:r>
            <a:r>
              <a:rPr lang="ko-KR" altLang="en-US" dirty="0"/>
              <a:t> </a:t>
            </a:r>
            <a:r>
              <a:rPr lang="en-US" altLang="ko-KR" dirty="0"/>
              <a:t>Studio Code as </a:t>
            </a:r>
            <a:r>
              <a:rPr lang="en-US" altLang="ko-KR" dirty="0" err="1"/>
              <a:t>vscode</a:t>
            </a:r>
            <a:r>
              <a:rPr lang="en-US" altLang="ko-KR" dirty="0"/>
              <a:t>!</a:t>
            </a:r>
          </a:p>
        </p:txBody>
      </p:sp>
      <p:pic>
        <p:nvPicPr>
          <p:cNvPr id="1026" name="Picture 2" descr="logowik.com/content/uploads/images/visual-studi...">
            <a:extLst>
              <a:ext uri="{FF2B5EF4-FFF2-40B4-BE49-F238E27FC236}">
                <a16:creationId xmlns:a16="http://schemas.microsoft.com/office/drawing/2014/main" id="{5D269584-E709-4B63-9AFC-6BAB7B4D0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936" y="1043796"/>
            <a:ext cx="2107296" cy="1581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230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Why not emacs? not vim? but </a:t>
            </a:r>
            <a:r>
              <a:rPr lang="en-US" altLang="ko-KR" dirty="0" err="1"/>
              <a:t>vscode</a:t>
            </a:r>
            <a:r>
              <a:rPr lang="en-US" altLang="ko-KR" dirty="0"/>
              <a:t>?</a:t>
            </a:r>
            <a:endParaRPr dirty="0"/>
          </a:p>
        </p:txBody>
      </p:sp>
      <p:sp>
        <p:nvSpPr>
          <p:cNvPr id="220" name="process = user memory (instructs, stacks and data) + process state…"/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r>
              <a:rPr lang="en-US" altLang="ko-KR" dirty="0"/>
              <a:t>Fact: emacs and vim are also wonderful source code editors</a:t>
            </a:r>
          </a:p>
          <a:p>
            <a:pPr lvl="1"/>
            <a:r>
              <a:rPr lang="en-US" altLang="ko-KR" dirty="0"/>
              <a:t>FYI: I am using vim for writing my code</a:t>
            </a:r>
          </a:p>
          <a:p>
            <a:r>
              <a:rPr lang="en-US" altLang="ko-KR" dirty="0"/>
              <a:t>Then, why </a:t>
            </a:r>
            <a:r>
              <a:rPr lang="en-US" altLang="ko-KR" dirty="0" err="1"/>
              <a:t>vscode</a:t>
            </a:r>
            <a:r>
              <a:rPr lang="en-US" altLang="ko-KR" dirty="0"/>
              <a:t>? </a:t>
            </a:r>
          </a:p>
          <a:p>
            <a:pPr lvl="1"/>
            <a:r>
              <a:rPr lang="en-US" altLang="ko-KR" dirty="0"/>
              <a:t>Easy to start</a:t>
            </a:r>
          </a:p>
          <a:p>
            <a:pPr lvl="2"/>
            <a:r>
              <a:rPr lang="en-US" altLang="ko-KR" dirty="0"/>
              <a:t>The most important reason why we introduce </a:t>
            </a:r>
            <a:r>
              <a:rPr lang="en-US" altLang="ko-KR" dirty="0" err="1"/>
              <a:t>vscode</a:t>
            </a:r>
            <a:r>
              <a:rPr lang="en-US" altLang="ko-KR" dirty="0"/>
              <a:t> for you!</a:t>
            </a:r>
          </a:p>
          <a:p>
            <a:pPr lvl="1"/>
            <a:r>
              <a:rPr lang="en-US" altLang="ko-KR" dirty="0"/>
              <a:t>Better GUI (Graphical User Interface) support</a:t>
            </a:r>
          </a:p>
          <a:p>
            <a:pPr lvl="2"/>
            <a:r>
              <a:rPr lang="en-US" altLang="ko-KR" dirty="0"/>
              <a:t>vim and emacs are originally designed for CUI(Character User Interface); thus, although they support GUI, it is very limited unlike </a:t>
            </a:r>
            <a:r>
              <a:rPr lang="en-US" altLang="ko-KR" dirty="0" err="1"/>
              <a:t>vscode</a:t>
            </a:r>
            <a:endParaRPr lang="en-US" altLang="ko-KR" dirty="0"/>
          </a:p>
          <a:p>
            <a:pPr lvl="1"/>
            <a:r>
              <a:rPr lang="en-US" altLang="ko-KR" dirty="0"/>
              <a:t>Better cross-platform</a:t>
            </a:r>
          </a:p>
          <a:p>
            <a:pPr lvl="2"/>
            <a:r>
              <a:rPr lang="en-US" altLang="ko-KR" dirty="0"/>
              <a:t>vim and emacs are mainly designed for </a:t>
            </a:r>
            <a:r>
              <a:rPr lang="ko-KR" altLang="en-US" dirty="0"/>
              <a:t>*</a:t>
            </a:r>
            <a:r>
              <a:rPr lang="en-US" altLang="ko-KR" dirty="0"/>
              <a:t>nix (Unix-like) platform</a:t>
            </a:r>
          </a:p>
          <a:p>
            <a:pPr lvl="2"/>
            <a:r>
              <a:rPr lang="en-US" altLang="ko-KR" dirty="0" err="1"/>
              <a:t>vscode</a:t>
            </a:r>
            <a:r>
              <a:rPr lang="en-US" altLang="ko-KR" dirty="0"/>
              <a:t> focuses on cross-platform; that’s why they use JavaScript for their extensions, which can be cross-platform</a:t>
            </a:r>
          </a:p>
        </p:txBody>
      </p:sp>
    </p:spTree>
    <p:extLst>
      <p:ext uri="{BB962C8B-B14F-4D97-AF65-F5344CB8AC3E}">
        <p14:creationId xmlns:p14="http://schemas.microsoft.com/office/powerpoint/2010/main" val="587242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Installation</a:t>
            </a:r>
            <a:endParaRPr dirty="0"/>
          </a:p>
        </p:txBody>
      </p:sp>
      <p:sp>
        <p:nvSpPr>
          <p:cNvPr id="220" name="process = user memory (instructs, stacks and data) + process state…"/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r>
              <a:rPr lang="en-US" altLang="ko-KR" dirty="0"/>
              <a:t>Go to </a:t>
            </a:r>
            <a:r>
              <a:rPr lang="en-US" altLang="ko-KR" dirty="0">
                <a:hlinkClick r:id="rId2"/>
              </a:rPr>
              <a:t>https://code.visualstudio.com</a:t>
            </a:r>
            <a:endParaRPr lang="en-US" altLang="ko-KR" dirty="0"/>
          </a:p>
          <a:p>
            <a:r>
              <a:rPr lang="en-US" altLang="ko-KR" dirty="0"/>
              <a:t>Download Visual</a:t>
            </a:r>
            <a:r>
              <a:rPr lang="ko-KR" altLang="en-US" dirty="0"/>
              <a:t> </a:t>
            </a:r>
            <a:r>
              <a:rPr lang="en-US" altLang="ko-KR" dirty="0"/>
              <a:t>Studio</a:t>
            </a:r>
            <a:r>
              <a:rPr lang="ko-KR" altLang="en-US" dirty="0"/>
              <a:t> </a:t>
            </a:r>
            <a:r>
              <a:rPr lang="en-US" altLang="ko-KR" dirty="0"/>
              <a:t>Code</a:t>
            </a:r>
            <a:r>
              <a:rPr lang="ko-KR" altLang="en-US" dirty="0"/>
              <a:t> </a:t>
            </a:r>
            <a:r>
              <a:rPr lang="en-US" altLang="ko-KR" dirty="0"/>
              <a:t>for your platform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Then, install Visual Studio Code</a:t>
            </a:r>
          </a:p>
          <a:p>
            <a:endParaRPr lang="en-US" altLang="ko-KR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EFB420F-B7B7-40C1-9FC5-D8F8F32B8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520" y="1751599"/>
            <a:ext cx="6202393" cy="352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295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Make your first file with </a:t>
            </a:r>
            <a:r>
              <a:rPr lang="en-US" dirty="0" err="1"/>
              <a:t>vscode</a:t>
            </a:r>
            <a:endParaRPr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AE8231A3-50C9-4659-A604-76FB863926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28" y="1293603"/>
            <a:ext cx="7884542" cy="4270794"/>
          </a:xfrm>
          <a:prstGeom prst="rect">
            <a:avLst/>
          </a:prstGeom>
        </p:spPr>
      </p:pic>
      <p:sp>
        <p:nvSpPr>
          <p:cNvPr id="16" name="process = user memory (instructs, stacks and data) + process state…">
            <a:extLst>
              <a:ext uri="{FF2B5EF4-FFF2-40B4-BE49-F238E27FC236}">
                <a16:creationId xmlns:a16="http://schemas.microsoft.com/office/drawing/2014/main" id="{FD37554D-B88D-453B-83FA-80F8CAC68D6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r>
              <a:rPr lang="en-US" altLang="ko-KR" dirty="0"/>
              <a:t>1. Launch </a:t>
            </a:r>
            <a:r>
              <a:rPr lang="en-US" altLang="ko-KR" dirty="0" err="1"/>
              <a:t>vscode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31709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Make your first file with </a:t>
            </a:r>
            <a:r>
              <a:rPr lang="en-US" dirty="0" err="1"/>
              <a:t>vscode</a:t>
            </a:r>
            <a:endParaRPr dirty="0"/>
          </a:p>
        </p:txBody>
      </p:sp>
      <p:sp>
        <p:nvSpPr>
          <p:cNvPr id="16" name="process = user memory (instructs, stacks and data) + process state…">
            <a:extLst>
              <a:ext uri="{FF2B5EF4-FFF2-40B4-BE49-F238E27FC236}">
                <a16:creationId xmlns:a16="http://schemas.microsoft.com/office/drawing/2014/main" id="{FD37554D-B88D-453B-83FA-80F8CAC68D6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5536" y="794426"/>
            <a:ext cx="8235190" cy="5340991"/>
          </a:xfrm>
          <a:prstGeom prst="rect">
            <a:avLst/>
          </a:prstGeom>
        </p:spPr>
        <p:txBody>
          <a:bodyPr anchor="t"/>
          <a:lstStyle/>
          <a:p>
            <a:r>
              <a:rPr lang="en-US" altLang="ko-KR" dirty="0"/>
              <a:t>2. Click new File and write a sample program to the file</a:t>
            </a:r>
          </a:p>
          <a:p>
            <a:r>
              <a:rPr lang="en-US" altLang="ko-KR" dirty="0"/>
              <a:t>3. Click [File] </a:t>
            </a:r>
            <a:r>
              <a:rPr lang="en-US" altLang="ko-KR" dirty="0">
                <a:sym typeface="Wingdings" panose="05000000000000000000" pitchFamily="2" charset="2"/>
              </a:rPr>
              <a:t></a:t>
            </a:r>
            <a:r>
              <a:rPr lang="en-US" altLang="ko-KR" dirty="0"/>
              <a:t> [Save] and store your file as “</a:t>
            </a:r>
            <a:r>
              <a:rPr lang="en-US" altLang="ko-KR" dirty="0" err="1"/>
              <a:t>hello.c</a:t>
            </a:r>
            <a:r>
              <a:rPr lang="en-US" altLang="ko-KR" dirty="0"/>
              <a:t>”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You can find “</a:t>
            </a:r>
            <a:r>
              <a:rPr lang="en-US" altLang="ko-KR" dirty="0" err="1"/>
              <a:t>hello.c</a:t>
            </a:r>
            <a:r>
              <a:rPr lang="en-US" altLang="ko-KR" dirty="0"/>
              <a:t>” in the directory that you selected!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endParaRPr lang="en-US" altLang="ko-KR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A65FAEA9-EF9F-4F6C-9D0E-CCBF4016EA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391" y="1846052"/>
            <a:ext cx="7255478" cy="393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211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Visual</a:t>
            </a:r>
            <a:r>
              <a:rPr lang="ko-KR" altLang="en-US" dirty="0"/>
              <a:t> </a:t>
            </a:r>
            <a:r>
              <a:rPr lang="en-US" altLang="ko-KR" dirty="0"/>
              <a:t>Studio</a:t>
            </a:r>
            <a:r>
              <a:rPr lang="ko-KR" altLang="en-US" dirty="0"/>
              <a:t> </a:t>
            </a:r>
            <a:r>
              <a:rPr lang="en-US" altLang="ko-KR" dirty="0"/>
              <a:t>Code</a:t>
            </a:r>
            <a:r>
              <a:rPr lang="ko-KR" altLang="en-US" dirty="0"/>
              <a:t> </a:t>
            </a:r>
            <a:r>
              <a:rPr lang="en-US" altLang="ko-KR" dirty="0"/>
              <a:t>Interface</a:t>
            </a:r>
            <a:endParaRPr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074F041-4F9E-4A22-8600-A43583903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706" y="1095554"/>
            <a:ext cx="8211020" cy="4447636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0E5EAA16-6895-4021-BB33-55322AB32330}"/>
              </a:ext>
            </a:extLst>
          </p:cNvPr>
          <p:cNvSpPr/>
          <p:nvPr/>
        </p:nvSpPr>
        <p:spPr bwMode="auto">
          <a:xfrm>
            <a:off x="232913" y="5253487"/>
            <a:ext cx="8491381" cy="53975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55000"/>
              <a:buFont typeface="Wingdings" pitchFamily="2" charset="2"/>
              <a:buBlip>
                <a:blip r:embed="rId4"/>
              </a:buBlip>
              <a:tabLst/>
            </a:pPr>
            <a:endParaRPr kumimoji="0" lang="ko-KR" altLang="en-US" sz="1600" b="0" i="0" u="none" strike="noStrike" cap="none" normalizeH="0" baseline="0" dirty="0">
              <a:ln>
                <a:noFill/>
              </a:ln>
              <a:solidFill>
                <a:srgbClr val="000099"/>
              </a:solidFill>
              <a:effectLst/>
              <a:latin typeface="-소망M" pitchFamily="18" charset="-127"/>
              <a:ea typeface="-소망M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DA7DAEF5-A440-4638-8BEA-B63763E6D8D0}"/>
              </a:ext>
            </a:extLst>
          </p:cNvPr>
          <p:cNvGrpSpPr/>
          <p:nvPr/>
        </p:nvGrpSpPr>
        <p:grpSpPr>
          <a:xfrm>
            <a:off x="4322760" y="4437124"/>
            <a:ext cx="1143262" cy="837536"/>
            <a:chOff x="3737545" y="2519894"/>
            <a:chExt cx="1249949" cy="91569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8235DCB-CD8E-4036-80DF-CCA8A33B308B}"/>
                </a:ext>
              </a:extLst>
            </p:cNvPr>
            <p:cNvSpPr txBox="1"/>
            <p:nvPr/>
          </p:nvSpPr>
          <p:spPr>
            <a:xfrm>
              <a:off x="3737545" y="2519894"/>
              <a:ext cx="1249949" cy="370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Status Bar</a:t>
              </a:r>
              <a:endParaRPr lang="ko-KR" altLang="en-US" sz="16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" name="직선 화살표 연결선 13">
              <a:extLst>
                <a:ext uri="{FF2B5EF4-FFF2-40B4-BE49-F238E27FC236}">
                  <a16:creationId xmlns:a16="http://schemas.microsoft.com/office/drawing/2014/main" id="{8F7312C5-A827-4DF7-870D-9A8C086F1EA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07931" y="2820521"/>
              <a:ext cx="277589" cy="61506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161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cess and mem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Visual</a:t>
            </a:r>
            <a:r>
              <a:rPr lang="ko-KR" altLang="en-US" dirty="0"/>
              <a:t> </a:t>
            </a:r>
            <a:r>
              <a:rPr lang="en-US" altLang="ko-KR" dirty="0"/>
              <a:t>Studio</a:t>
            </a:r>
            <a:r>
              <a:rPr lang="ko-KR" altLang="en-US" dirty="0"/>
              <a:t> </a:t>
            </a:r>
            <a:r>
              <a:rPr lang="en-US" altLang="ko-KR" dirty="0"/>
              <a:t>Code</a:t>
            </a:r>
            <a:r>
              <a:rPr lang="ko-KR" altLang="en-US" dirty="0"/>
              <a:t> </a:t>
            </a:r>
            <a:r>
              <a:rPr lang="en-US" altLang="ko-KR" dirty="0"/>
              <a:t>Interface</a:t>
            </a:r>
            <a:endParaRPr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074F041-4F9E-4A22-8600-A435839032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06" y="1095554"/>
            <a:ext cx="8211020" cy="4447636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4213AC9B-6A0F-40D7-8776-181251EA3BA5}"/>
              </a:ext>
            </a:extLst>
          </p:cNvPr>
          <p:cNvSpPr/>
          <p:nvPr/>
        </p:nvSpPr>
        <p:spPr bwMode="auto">
          <a:xfrm>
            <a:off x="445118" y="1248886"/>
            <a:ext cx="305380" cy="160843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55000"/>
              <a:buFont typeface="Wingdings" pitchFamily="2" charset="2"/>
              <a:buBlip>
                <a:blip r:embed="rId3"/>
              </a:buBlip>
              <a:tabLst/>
            </a:pPr>
            <a:endParaRPr kumimoji="0" lang="ko-KR" altLang="en-US" sz="1600" b="0" i="0" u="none" strike="noStrike" cap="none" normalizeH="0" baseline="0" dirty="0">
              <a:ln>
                <a:noFill/>
              </a:ln>
              <a:solidFill>
                <a:srgbClr val="000099"/>
              </a:solidFill>
              <a:effectLst/>
              <a:latin typeface="-소망M" pitchFamily="18" charset="-127"/>
              <a:ea typeface="-소망M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B41F6A-8159-4997-96F3-FCF7664DF688}"/>
              </a:ext>
            </a:extLst>
          </p:cNvPr>
          <p:cNvSpPr txBox="1"/>
          <p:nvPr/>
        </p:nvSpPr>
        <p:spPr>
          <a:xfrm>
            <a:off x="513274" y="3146967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Bar</a:t>
            </a:r>
            <a:endParaRPr lang="ko-KR" altLang="en-US" sz="16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4A70CFF3-3051-487C-AD76-1C2E649A6E19}"/>
              </a:ext>
            </a:extLst>
          </p:cNvPr>
          <p:cNvCxnSpPr>
            <a:cxnSpLocks/>
            <a:endCxn id="18" idx="0"/>
          </p:cNvCxnSpPr>
          <p:nvPr/>
        </p:nvCxnSpPr>
        <p:spPr>
          <a:xfrm>
            <a:off x="612475" y="2857320"/>
            <a:ext cx="506093" cy="28964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2070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1_비즈니스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2">
      <a:majorFont>
        <a:latin typeface="HY중고딕"/>
        <a:ea typeface="HY중고딕"/>
        <a:cs typeface=""/>
      </a:majorFont>
      <a:minorFont>
        <a:latin typeface="HY중고딕"/>
        <a:ea typeface="HY중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>
            <a:lumMod val="50000"/>
            <a:lumOff val="50000"/>
          </a:schemeClr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1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155000"/>
          <a:buFont typeface="Wingdings" pitchFamily="2" charset="2"/>
          <a:buBlip>
            <a:blip xmlns:r="http://schemas.openxmlformats.org/officeDocument/2006/relationships" r:embed="rId1"/>
          </a:buBlip>
          <a:tabLst/>
          <a:defRPr kumimoji="0" sz="1600" b="0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-소망M" pitchFamily="18" charset="-127"/>
            <a:ea typeface="-소망M" pitchFamily="18" charset="-127"/>
          </a:defRPr>
        </a:defPPr>
      </a:lstStyle>
    </a:spDef>
    <a:lnDef>
      <a:spPr>
        <a:noFill/>
        <a:ln w="12700" cap="flat" cmpd="sng" algn="ctr">
          <a:solidFill>
            <a:sysClr val="windowText" lastClr="000000"/>
          </a:solidFill>
          <a:prstDash val="solid"/>
          <a:miter lim="800000"/>
          <a:tailEnd type="none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 algn="ctr">
          <a:defRPr sz="1400" b="1" smtClean="0">
            <a:latin typeface="맑은 고딕" panose="020B0503020000020004" pitchFamily="50" charset="-127"/>
            <a:ea typeface="맑은 고딕" panose="020B0503020000020004" pitchFamily="50" charset="-127"/>
            <a:cs typeface="Helvetica" panose="020B0604020202020204" pitchFamily="34" charset="0"/>
          </a:defRPr>
        </a:defPPr>
      </a:lstStyle>
    </a:txDef>
  </a:objectDefaults>
  <a:extraClrSchemeLst>
    <a:extraClrScheme>
      <a:clrScheme name="1_비즈니스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비즈니스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비즈니스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비즈니스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비즈니스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비즈니스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비즈니스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비즈니스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비즈니스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week01-lecture-1-intro" id="{FE89C21B-E5E4-9B4B-AAC5-EE675D661463}" vid="{191A97BA-F757-2840-BE35-CBD689F95C70}"/>
    </a:ext>
  </a:extLst>
</a:theme>
</file>

<file path=ppt/theme/theme2.xml><?xml version="1.0" encoding="utf-8"?>
<a:theme xmlns:a="http://schemas.openxmlformats.org/drawingml/2006/main" name="2_비즈니스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2">
      <a:majorFont>
        <a:latin typeface="HY중고딕"/>
        <a:ea typeface="HY중고딕"/>
        <a:cs typeface=""/>
      </a:majorFont>
      <a:minorFont>
        <a:latin typeface="HY중고딕"/>
        <a:ea typeface="HY중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>
            <a:lumMod val="50000"/>
            <a:lumOff val="50000"/>
          </a:schemeClr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1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155000"/>
          <a:buFont typeface="Wingdings" pitchFamily="2" charset="2"/>
          <a:buBlip>
            <a:blip xmlns:r="http://schemas.openxmlformats.org/officeDocument/2006/relationships" r:embed="rId1"/>
          </a:buBlip>
          <a:tabLst/>
          <a:defRPr kumimoji="0" sz="1600" b="0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-소망M" pitchFamily="18" charset="-127"/>
            <a:ea typeface="-소망M" pitchFamily="18" charset="-127"/>
          </a:defRPr>
        </a:defPPr>
      </a:lstStyle>
    </a:spDef>
    <a:lnDef>
      <a:spPr>
        <a:noFill/>
        <a:ln w="12700" cap="flat" cmpd="sng" algn="ctr">
          <a:solidFill>
            <a:sysClr val="windowText" lastClr="000000"/>
          </a:solidFill>
          <a:prstDash val="solid"/>
          <a:miter lim="800000"/>
          <a:tailEnd type="none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 algn="ctr">
          <a:defRPr sz="1400" b="1" smtClean="0">
            <a:latin typeface="맑은 고딕" panose="020B0503020000020004" pitchFamily="50" charset="-127"/>
            <a:ea typeface="맑은 고딕" panose="020B0503020000020004" pitchFamily="50" charset="-127"/>
            <a:cs typeface="Helvetica" panose="020B0604020202020204" pitchFamily="34" charset="0"/>
          </a:defRPr>
        </a:defPPr>
      </a:lstStyle>
    </a:txDef>
  </a:objectDefaults>
  <a:extraClrSchemeLst>
    <a:extraClrScheme>
      <a:clrScheme name="1_비즈니스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비즈니스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비즈니스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비즈니스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비즈니스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비즈니스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비즈니스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비즈니스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비즈니스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week01-lecture-1-intro" id="{FE89C21B-E5E4-9B4B-AAC5-EE675D661463}" vid="{191A97BA-F757-2840-BE35-CBD689F95C70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630AC943209A484EBBC0565D40FFC842" ma:contentTypeVersion="10" ma:contentTypeDescription="새 문서를 만듭니다." ma:contentTypeScope="" ma:versionID="e41f75d3f499248886fb5bf1476c9b07">
  <xsd:schema xmlns:xsd="http://www.w3.org/2001/XMLSchema" xmlns:xs="http://www.w3.org/2001/XMLSchema" xmlns:p="http://schemas.microsoft.com/office/2006/metadata/properties" xmlns:ns3="2446a433-8790-4d26-96c9-d00b4e03724e" targetNamespace="http://schemas.microsoft.com/office/2006/metadata/properties" ma:root="true" ma:fieldsID="7543d5dc2d5436b65045ba902ebfc9e6" ns3:_="">
    <xsd:import namespace="2446a433-8790-4d26-96c9-d00b4e03724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46a433-8790-4d26-96c9-d00b4e0372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2323B7C-59B2-449A-A379-78BBF262FAE8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2446a433-8790-4d26-96c9-d00b4e03724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E29E35D-1791-4246-AE23-C0F4569CD2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D9BFAA8-72FC-4EF4-A4DF-B395388A63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446a433-8790-4d26-96c9-d00b4e0372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class_template</Template>
  <TotalTime>5376</TotalTime>
  <Words>939</Words>
  <Application>Microsoft Office PowerPoint</Application>
  <PresentationFormat>화면 슬라이드 쇼(4:3)</PresentationFormat>
  <Paragraphs>181</Paragraphs>
  <Slides>29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29</vt:i4>
      </vt:variant>
    </vt:vector>
  </HeadingPairs>
  <TitlesOfParts>
    <vt:vector size="40" baseType="lpstr">
      <vt:lpstr>Helvetica Neue</vt:lpstr>
      <vt:lpstr>Helvetica Neue Medium</vt:lpstr>
      <vt:lpstr>HY중고딕</vt:lpstr>
      <vt:lpstr>맑은 고딕</vt:lpstr>
      <vt:lpstr>-소망M</vt:lpstr>
      <vt:lpstr>Arial</vt:lpstr>
      <vt:lpstr>Century Gothic</vt:lpstr>
      <vt:lpstr>Helvetica</vt:lpstr>
      <vt:lpstr>Wingdings</vt:lpstr>
      <vt:lpstr>1_비즈니스</vt:lpstr>
      <vt:lpstr>2_비즈니스</vt:lpstr>
      <vt:lpstr>PowerPoint 프레젠테이션</vt:lpstr>
      <vt:lpstr>Lecture 3: Visual Studio Code</vt:lpstr>
      <vt:lpstr>Visual Studio Code</vt:lpstr>
      <vt:lpstr>Why not emacs? not vim? but vscode?</vt:lpstr>
      <vt:lpstr>Installation</vt:lpstr>
      <vt:lpstr>Make your first file with vscode</vt:lpstr>
      <vt:lpstr>Make your first file with vscode</vt:lpstr>
      <vt:lpstr>Visual Studio Code Interface</vt:lpstr>
      <vt:lpstr>Visual Studio Code Interface</vt:lpstr>
      <vt:lpstr>Visual Studio Code Interface</vt:lpstr>
      <vt:lpstr>Visual Studio Code Interface</vt:lpstr>
      <vt:lpstr>Visual Studio Code Interface</vt:lpstr>
      <vt:lpstr>Visual Studio Code Interface</vt:lpstr>
      <vt:lpstr>Visual Studio Code Interface</vt:lpstr>
      <vt:lpstr>Visual Studio Code Interface</vt:lpstr>
      <vt:lpstr>Keyboard shortcuts</vt:lpstr>
      <vt:lpstr>Keyboard shortcuts</vt:lpstr>
      <vt:lpstr>Install Extensions</vt:lpstr>
      <vt:lpstr>Install Extensions</vt:lpstr>
      <vt:lpstr>Remote-SSH: Connect to Host</vt:lpstr>
      <vt:lpstr>Create a file in remote server</vt:lpstr>
      <vt:lpstr>Avoid repeated password typing with SSH key</vt:lpstr>
      <vt:lpstr>Avoid repeated password typing with SSH key</vt:lpstr>
      <vt:lpstr>Compile, Run &amp; Debug</vt:lpstr>
      <vt:lpstr>Example: Setup assignment 2 with vscode</vt:lpstr>
      <vt:lpstr>Homework</vt:lpstr>
      <vt:lpstr>Homework: MacOS (invalid)</vt:lpstr>
      <vt:lpstr>Homework: MacOS (valid)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1: Introduction</dc:title>
  <dc:creator>김 동민</dc:creator>
  <cp:lastModifiedBy>dongsuh</cp:lastModifiedBy>
  <cp:revision>123</cp:revision>
  <dcterms:created xsi:type="dcterms:W3CDTF">2021-01-22T02:17:52Z</dcterms:created>
  <dcterms:modified xsi:type="dcterms:W3CDTF">2022-03-25T02:53:27Z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0x010100630AC943209A484EBBC0565D40FFC842</vt:lpwstr>
  </property>
</Properties>
</file>