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674" r:id="rId5"/>
  </p:sldMasterIdLst>
  <p:notesMasterIdLst>
    <p:notesMasterId r:id="rId30"/>
  </p:notesMasterIdLst>
  <p:sldIdLst>
    <p:sldId id="316" r:id="rId6"/>
    <p:sldId id="256" r:id="rId7"/>
    <p:sldId id="326" r:id="rId8"/>
    <p:sldId id="428" r:id="rId9"/>
    <p:sldId id="417" r:id="rId10"/>
    <p:sldId id="418" r:id="rId11"/>
    <p:sldId id="420" r:id="rId12"/>
    <p:sldId id="421" r:id="rId13"/>
    <p:sldId id="422" r:id="rId14"/>
    <p:sldId id="392" r:id="rId15"/>
    <p:sldId id="423" r:id="rId16"/>
    <p:sldId id="419" r:id="rId17"/>
    <p:sldId id="432" r:id="rId18"/>
    <p:sldId id="426" r:id="rId19"/>
    <p:sldId id="430" r:id="rId20"/>
    <p:sldId id="431" r:id="rId21"/>
    <p:sldId id="446" r:id="rId22"/>
    <p:sldId id="447" r:id="rId23"/>
    <p:sldId id="448" r:id="rId24"/>
    <p:sldId id="449" r:id="rId25"/>
    <p:sldId id="450" r:id="rId26"/>
    <p:sldId id="451" r:id="rId27"/>
    <p:sldId id="434" r:id="rId28"/>
    <p:sldId id="1584" r:id="rId29"/>
  </p:sldIdLst>
  <p:sldSz cx="9144000" cy="6858000" type="screen4x3"/>
  <p:notesSz cx="9144000" cy="6858000"/>
  <p:defaultTextStyle>
    <a:defPPr marL="0" marR="0" indent="0" algn="l" defTabSz="642749" rtl="0" fontAlgn="auto" latinLnBrk="1" hangingPunct="0">
      <a:lnSpc>
        <a:spcPct val="100000"/>
      </a:lnSpc>
      <a:spcBef>
        <a:spcPts val="0"/>
      </a:spcBef>
      <a:spcAft>
        <a:spcPts val="0"/>
      </a:spcAft>
      <a:buClrTx/>
      <a:buSzTx/>
      <a:buFontTx/>
      <a:buNone/>
      <a:tabLst/>
      <a:defRPr kumimoji="0" sz="1266" b="0" i="0" u="none" strike="noStrike" cap="none" spc="0" normalizeH="0" baseline="0">
        <a:ln>
          <a:noFill/>
        </a:ln>
        <a:solidFill>
          <a:srgbClr val="000000"/>
        </a:solidFill>
        <a:effectLst/>
        <a:uFillTx/>
      </a:defRPr>
    </a:defPPr>
    <a:lvl1pPr marL="0" marR="0" indent="0"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60688"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321374"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482062"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642749"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803436"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964124"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124811"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285497"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867" userDrawn="1">
          <p15:clr>
            <a:srgbClr val="A4A3A4"/>
          </p15:clr>
        </p15:guide>
        <p15:guide id="2" pos="2880" userDrawn="1">
          <p15:clr>
            <a:srgbClr val="A4A3A4"/>
          </p15:clr>
        </p15:guide>
        <p15:guide id="3" orient="horz" pos="37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0000FF"/>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95D1BA6-A07A-457B-A7F6-A550E4D22B73}" v="14" dt="2022-03-18T03:42:50.075"/>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42" autoAdjust="0"/>
    <p:restoredTop sz="91568" autoAdjust="0"/>
  </p:normalViewPr>
  <p:slideViewPr>
    <p:cSldViewPr snapToGrid="0" snapToObjects="1">
      <p:cViewPr varScale="1">
        <p:scale>
          <a:sx n="164" d="100"/>
          <a:sy n="164" d="100"/>
        </p:scale>
        <p:origin x="1892" y="80"/>
      </p:cViewPr>
      <p:guideLst>
        <p:guide orient="horz" pos="867"/>
        <p:guide pos="2880"/>
        <p:guide orient="horz" pos="3748"/>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inwoo Park" userId="8C5AQSrfVqGO2a8LR2SK/5hA7B8YPurciDM9yuU1evQ=" providerId="None" clId="Web-{795D1BA6-A07A-457B-A7F6-A550E4D22B73}"/>
    <pc:docChg chg="modSld">
      <pc:chgData name="Jinwoo Park" userId="8C5AQSrfVqGO2a8LR2SK/5hA7B8YPurciDM9yuU1evQ=" providerId="None" clId="Web-{795D1BA6-A07A-457B-A7F6-A550E4D22B73}" dt="2022-03-18T03:42:49.794" v="11" actId="20577"/>
      <pc:docMkLst>
        <pc:docMk/>
      </pc:docMkLst>
      <pc:sldChg chg="modSp">
        <pc:chgData name="Jinwoo Park" userId="8C5AQSrfVqGO2a8LR2SK/5hA7B8YPurciDM9yuU1evQ=" providerId="None" clId="Web-{795D1BA6-A07A-457B-A7F6-A550E4D22B73}" dt="2022-03-18T03:42:32.888" v="0" actId="20577"/>
        <pc:sldMkLst>
          <pc:docMk/>
          <pc:sldMk cId="3121327368" sldId="316"/>
        </pc:sldMkLst>
        <pc:spChg chg="mod">
          <ac:chgData name="Jinwoo Park" userId="8C5AQSrfVqGO2a8LR2SK/5hA7B8YPurciDM9yuU1evQ=" providerId="None" clId="Web-{795D1BA6-A07A-457B-A7F6-A550E4D22B73}" dt="2022-03-18T03:42:32.888" v="0" actId="20577"/>
          <ac:spMkLst>
            <pc:docMk/>
            <pc:sldMk cId="3121327368" sldId="316"/>
            <ac:spMk id="4" creationId="{D33DF818-B844-403F-B685-D9A26E0397CB}"/>
          </ac:spMkLst>
        </pc:spChg>
      </pc:sldChg>
      <pc:sldChg chg="modSp">
        <pc:chgData name="Jinwoo Park" userId="8C5AQSrfVqGO2a8LR2SK/5hA7B8YPurciDM9yuU1evQ=" providerId="None" clId="Web-{795D1BA6-A07A-457B-A7F6-A550E4D22B73}" dt="2022-03-18T03:42:49.794" v="11" actId="20577"/>
        <pc:sldMkLst>
          <pc:docMk/>
          <pc:sldMk cId="1189369259" sldId="434"/>
        </pc:sldMkLst>
        <pc:spChg chg="mod">
          <ac:chgData name="Jinwoo Park" userId="8C5AQSrfVqGO2a8LR2SK/5hA7B8YPurciDM9yuU1evQ=" providerId="None" clId="Web-{795D1BA6-A07A-457B-A7F6-A550E4D22B73}" dt="2022-03-18T03:42:49.794" v="11" actId="20577"/>
          <ac:spMkLst>
            <pc:docMk/>
            <pc:sldMk cId="1189369259" sldId="434"/>
            <ac:spMk id="22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1" name="Shape 131"/>
          <p:cNvSpPr>
            <a:spLocks noGrp="1" noRot="1" noChangeAspect="1"/>
          </p:cNvSpPr>
          <p:nvPr>
            <p:ph type="sldImg"/>
          </p:nvPr>
        </p:nvSpPr>
        <p:spPr>
          <a:xfrm>
            <a:off x="2857500" y="514350"/>
            <a:ext cx="3429000" cy="2571750"/>
          </a:xfrm>
          <a:prstGeom prst="rect">
            <a:avLst/>
          </a:prstGeom>
        </p:spPr>
        <p:txBody>
          <a:bodyPr/>
          <a:lstStyle/>
          <a:p>
            <a:endParaRPr/>
          </a:p>
        </p:txBody>
      </p:sp>
      <p:sp>
        <p:nvSpPr>
          <p:cNvPr id="132" name="Shape 132"/>
          <p:cNvSpPr>
            <a:spLocks noGrp="1"/>
          </p:cNvSpPr>
          <p:nvPr>
            <p:ph type="body" sz="quarter" idx="1"/>
          </p:nvPr>
        </p:nvSpPr>
        <p:spPr>
          <a:xfrm>
            <a:off x="1219200" y="3257550"/>
            <a:ext cx="6705600" cy="30861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321374" latinLnBrk="0">
      <a:lnSpc>
        <a:spcPct val="117999"/>
      </a:lnSpc>
      <a:defRPr sz="1546">
        <a:latin typeface="Helvetica Neue"/>
        <a:ea typeface="Helvetica Neue"/>
        <a:cs typeface="Helvetica Neue"/>
        <a:sym typeface="Helvetica Neue"/>
      </a:defRPr>
    </a:lvl1pPr>
    <a:lvl2pPr indent="160688" defTabSz="321374" latinLnBrk="0">
      <a:lnSpc>
        <a:spcPct val="117999"/>
      </a:lnSpc>
      <a:defRPr sz="1546">
        <a:latin typeface="Helvetica Neue"/>
        <a:ea typeface="Helvetica Neue"/>
        <a:cs typeface="Helvetica Neue"/>
        <a:sym typeface="Helvetica Neue"/>
      </a:defRPr>
    </a:lvl2pPr>
    <a:lvl3pPr indent="321374" defTabSz="321374" latinLnBrk="0">
      <a:lnSpc>
        <a:spcPct val="117999"/>
      </a:lnSpc>
      <a:defRPr sz="1546">
        <a:latin typeface="Helvetica Neue"/>
        <a:ea typeface="Helvetica Neue"/>
        <a:cs typeface="Helvetica Neue"/>
        <a:sym typeface="Helvetica Neue"/>
      </a:defRPr>
    </a:lvl3pPr>
    <a:lvl4pPr indent="482062" defTabSz="321374" latinLnBrk="0">
      <a:lnSpc>
        <a:spcPct val="117999"/>
      </a:lnSpc>
      <a:defRPr sz="1546">
        <a:latin typeface="Helvetica Neue"/>
        <a:ea typeface="Helvetica Neue"/>
        <a:cs typeface="Helvetica Neue"/>
        <a:sym typeface="Helvetica Neue"/>
      </a:defRPr>
    </a:lvl4pPr>
    <a:lvl5pPr indent="642749" defTabSz="321374" latinLnBrk="0">
      <a:lnSpc>
        <a:spcPct val="117999"/>
      </a:lnSpc>
      <a:defRPr sz="1546">
        <a:latin typeface="Helvetica Neue"/>
        <a:ea typeface="Helvetica Neue"/>
        <a:cs typeface="Helvetica Neue"/>
        <a:sym typeface="Helvetica Neue"/>
      </a:defRPr>
    </a:lvl5pPr>
    <a:lvl6pPr indent="803436" defTabSz="321374" latinLnBrk="0">
      <a:lnSpc>
        <a:spcPct val="117999"/>
      </a:lnSpc>
      <a:defRPr sz="1546">
        <a:latin typeface="Helvetica Neue"/>
        <a:ea typeface="Helvetica Neue"/>
        <a:cs typeface="Helvetica Neue"/>
        <a:sym typeface="Helvetica Neue"/>
      </a:defRPr>
    </a:lvl6pPr>
    <a:lvl7pPr indent="964124" defTabSz="321374" latinLnBrk="0">
      <a:lnSpc>
        <a:spcPct val="117999"/>
      </a:lnSpc>
      <a:defRPr sz="1546">
        <a:latin typeface="Helvetica Neue"/>
        <a:ea typeface="Helvetica Neue"/>
        <a:cs typeface="Helvetica Neue"/>
        <a:sym typeface="Helvetica Neue"/>
      </a:defRPr>
    </a:lvl7pPr>
    <a:lvl8pPr indent="1124811" defTabSz="321374" latinLnBrk="0">
      <a:lnSpc>
        <a:spcPct val="117999"/>
      </a:lnSpc>
      <a:defRPr sz="1546">
        <a:latin typeface="Helvetica Neue"/>
        <a:ea typeface="Helvetica Neue"/>
        <a:cs typeface="Helvetica Neue"/>
        <a:sym typeface="Helvetica Neue"/>
      </a:defRPr>
    </a:lvl8pPr>
    <a:lvl9pPr indent="1285497" defTabSz="321374" latinLnBrk="0">
      <a:lnSpc>
        <a:spcPct val="117999"/>
      </a:lnSpc>
      <a:defRPr sz="1546">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endParaRPr lang="ko-KR" altLang="en-US" dirty="0"/>
          </a:p>
        </p:txBody>
      </p:sp>
      <p:sp>
        <p:nvSpPr>
          <p:cNvPr id="3" name="내용 개체 틀 2"/>
          <p:cNvSpPr>
            <a:spLocks noGrp="1"/>
          </p:cNvSpPr>
          <p:nvPr>
            <p:ph idx="1"/>
          </p:nvPr>
        </p:nvSpPr>
        <p:spPr>
          <a:xfrm>
            <a:off x="395536" y="908722"/>
            <a:ext cx="8235190" cy="5340991"/>
          </a:xfrm>
        </p:spPr>
        <p:txBody>
          <a:bodyPr/>
          <a:lstStyle>
            <a:lvl1pPr>
              <a:lnSpc>
                <a:spcPct val="150000"/>
              </a:lnSpc>
              <a:defRPr sz="1801">
                <a:solidFill>
                  <a:schemeClr val="tx1"/>
                </a:solidFill>
              </a:defRPr>
            </a:lvl1pPr>
            <a:lvl2pPr>
              <a:lnSpc>
                <a:spcPct val="150000"/>
              </a:lnSpc>
              <a:defRPr sz="1600">
                <a:solidFill>
                  <a:schemeClr val="tx1"/>
                </a:solidFill>
                <a:latin typeface="Arial" charset="0"/>
                <a:ea typeface="Arial" charset="0"/>
                <a:cs typeface="Arial" charset="0"/>
              </a:defRPr>
            </a:lvl2pPr>
            <a:lvl3pPr>
              <a:lnSpc>
                <a:spcPct val="150000"/>
              </a:lnSpc>
              <a:defRPr>
                <a:solidFill>
                  <a:schemeClr val="tx1"/>
                </a:solidFill>
              </a:defRPr>
            </a:lvl3pPr>
            <a:lvl4pPr>
              <a:lnSpc>
                <a:spcPct val="150000"/>
              </a:lnSpc>
              <a:defRPr>
                <a:solidFill>
                  <a:schemeClr val="tx1"/>
                </a:solidFill>
              </a:defRPr>
            </a:lvl4pPr>
            <a:lvl5pPr>
              <a:lnSpc>
                <a:spcPct val="150000"/>
              </a:lnSpc>
              <a:defRPr>
                <a:solidFill>
                  <a:schemeClr val="tx1"/>
                </a:solidFill>
                <a:latin typeface="Arial" charset="0"/>
                <a:ea typeface="Arial" charset="0"/>
                <a:cs typeface="Arial" charset="0"/>
              </a:defRPr>
            </a:lvl5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ko-KR" altLang="en-US" dirty="0"/>
          </a:p>
        </p:txBody>
      </p:sp>
      <p:grpSp>
        <p:nvGrpSpPr>
          <p:cNvPr id="6" name="그룹 5">
            <a:extLst>
              <a:ext uri="{FF2B5EF4-FFF2-40B4-BE49-F238E27FC236}">
                <a16:creationId xmlns:a16="http://schemas.microsoft.com/office/drawing/2014/main" id="{19660ABE-831A-4FA2-811F-EFB8E8BAB5F0}"/>
              </a:ext>
            </a:extLst>
          </p:cNvPr>
          <p:cNvGrpSpPr/>
          <p:nvPr userDrawn="1"/>
        </p:nvGrpSpPr>
        <p:grpSpPr>
          <a:xfrm>
            <a:off x="-7859" y="715475"/>
            <a:ext cx="9159543" cy="68907"/>
            <a:chOff x="-7859" y="715474"/>
            <a:chExt cx="9159543" cy="68907"/>
          </a:xfrm>
        </p:grpSpPr>
        <p:sp>
          <p:nvSpPr>
            <p:cNvPr id="7" name="자유형 17">
              <a:extLst>
                <a:ext uri="{FF2B5EF4-FFF2-40B4-BE49-F238E27FC236}">
                  <a16:creationId xmlns:a16="http://schemas.microsoft.com/office/drawing/2014/main" id="{B96502C3-86B1-4416-8453-7252B4BC1434}"/>
                </a:ext>
              </a:extLst>
            </p:cNvPr>
            <p:cNvSpPr/>
            <p:nvPr/>
          </p:nvSpPr>
          <p:spPr>
            <a:xfrm>
              <a:off x="-7859" y="715712"/>
              <a:ext cx="371870" cy="6589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6736 w 541442"/>
                <a:gd name="connsiteY0" fmla="*/ 0 h 47598"/>
                <a:gd name="connsiteX1" fmla="*/ 541442 w 541442"/>
                <a:gd name="connsiteY1" fmla="*/ 0 h 47598"/>
                <a:gd name="connsiteX2" fmla="*/ 479151 w 541442"/>
                <a:gd name="connsiteY2" fmla="*/ 47428 h 47598"/>
                <a:gd name="connsiteX3" fmla="*/ 0 w 541442"/>
                <a:gd name="connsiteY3" fmla="*/ 47598 h 47598"/>
                <a:gd name="connsiteX4" fmla="*/ 6736 w 541442"/>
                <a:gd name="connsiteY4" fmla="*/ 0 h 47598"/>
                <a:gd name="connsiteX0" fmla="*/ 6736 w 607584"/>
                <a:gd name="connsiteY0" fmla="*/ 0 h 47598"/>
                <a:gd name="connsiteX1" fmla="*/ 607584 w 607584"/>
                <a:gd name="connsiteY1" fmla="*/ 0 h 47598"/>
                <a:gd name="connsiteX2" fmla="*/ 479151 w 607584"/>
                <a:gd name="connsiteY2" fmla="*/ 47428 h 47598"/>
                <a:gd name="connsiteX3" fmla="*/ 0 w 607584"/>
                <a:gd name="connsiteY3" fmla="*/ 47598 h 47598"/>
                <a:gd name="connsiteX4" fmla="*/ 6736 w 607584"/>
                <a:gd name="connsiteY4" fmla="*/ 0 h 47598"/>
                <a:gd name="connsiteX0" fmla="*/ 6736 w 607584"/>
                <a:gd name="connsiteY0" fmla="*/ 0 h 47598"/>
                <a:gd name="connsiteX1" fmla="*/ 607584 w 607584"/>
                <a:gd name="connsiteY1" fmla="*/ 0 h 47598"/>
                <a:gd name="connsiteX2" fmla="*/ 498604 w 607584"/>
                <a:gd name="connsiteY2" fmla="*/ 47428 h 47598"/>
                <a:gd name="connsiteX3" fmla="*/ 0 w 607584"/>
                <a:gd name="connsiteY3" fmla="*/ 47598 h 47598"/>
                <a:gd name="connsiteX4" fmla="*/ 6736 w 607584"/>
                <a:gd name="connsiteY4" fmla="*/ 0 h 47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84" h="47598">
                  <a:moveTo>
                    <a:pt x="6736" y="0"/>
                  </a:moveTo>
                  <a:lnTo>
                    <a:pt x="607584" y="0"/>
                  </a:lnTo>
                  <a:lnTo>
                    <a:pt x="498604" y="47428"/>
                  </a:lnTo>
                  <a:lnTo>
                    <a:pt x="0" y="47598"/>
                  </a:lnTo>
                  <a:lnTo>
                    <a:pt x="6736"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8" name="자유형 18">
              <a:extLst>
                <a:ext uri="{FF2B5EF4-FFF2-40B4-BE49-F238E27FC236}">
                  <a16:creationId xmlns:a16="http://schemas.microsoft.com/office/drawing/2014/main" id="{F83235DF-CB4E-4330-8D43-6A09AF9B0CA6}"/>
                </a:ext>
              </a:extLst>
            </p:cNvPr>
            <p:cNvSpPr/>
            <p:nvPr/>
          </p:nvSpPr>
          <p:spPr>
            <a:xfrm>
              <a:off x="323529" y="715474"/>
              <a:ext cx="8828155" cy="68813"/>
            </a:xfrm>
            <a:custGeom>
              <a:avLst/>
              <a:gdLst>
                <a:gd name="connsiteX0" fmla="*/ 62868 w 8607454"/>
                <a:gd name="connsiteY0" fmla="*/ 0 h 68813"/>
                <a:gd name="connsiteX1" fmla="*/ 8607454 w 8607454"/>
                <a:gd name="connsiteY1" fmla="*/ 0 h 68813"/>
                <a:gd name="connsiteX2" fmla="*/ 8607454 w 8607454"/>
                <a:gd name="connsiteY2" fmla="*/ 68813 h 68813"/>
                <a:gd name="connsiteX3" fmla="*/ 0 w 8607454"/>
                <a:gd name="connsiteY3" fmla="*/ 68813 h 68813"/>
              </a:gdLst>
              <a:ahLst/>
              <a:cxnLst>
                <a:cxn ang="0">
                  <a:pos x="connsiteX0" y="connsiteY0"/>
                </a:cxn>
                <a:cxn ang="0">
                  <a:pos x="connsiteX1" y="connsiteY1"/>
                </a:cxn>
                <a:cxn ang="0">
                  <a:pos x="connsiteX2" y="connsiteY2"/>
                </a:cxn>
                <a:cxn ang="0">
                  <a:pos x="connsiteX3" y="connsiteY3"/>
                </a:cxn>
              </a:cxnLst>
              <a:rect l="l" t="t" r="r" b="b"/>
              <a:pathLst>
                <a:path w="8607454" h="68813">
                  <a:moveTo>
                    <a:pt x="62868" y="0"/>
                  </a:moveTo>
                  <a:lnTo>
                    <a:pt x="8607454" y="0"/>
                  </a:lnTo>
                  <a:lnTo>
                    <a:pt x="8607454" y="68813"/>
                  </a:lnTo>
                  <a:lnTo>
                    <a:pt x="0" y="68813"/>
                  </a:lnTo>
                  <a:close/>
                </a:path>
              </a:pathLst>
            </a:custGeom>
            <a:solidFill>
              <a:srgbClr val="004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9" name="자유형 19">
              <a:extLst>
                <a:ext uri="{FF2B5EF4-FFF2-40B4-BE49-F238E27FC236}">
                  <a16:creationId xmlns:a16="http://schemas.microsoft.com/office/drawing/2014/main" id="{768261DD-A248-415B-8DC3-99E76B437A67}"/>
                </a:ext>
              </a:extLst>
            </p:cNvPr>
            <p:cNvSpPr/>
            <p:nvPr/>
          </p:nvSpPr>
          <p:spPr>
            <a:xfrm flipH="1" flipV="1">
              <a:off x="8527245" y="716038"/>
              <a:ext cx="623888" cy="6834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7397 h 47428"/>
                <a:gd name="connsiteX4" fmla="*/ 0 w 534706"/>
                <a:gd name="connsiteY4" fmla="*/ 0 h 4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706" h="47428">
                  <a:moveTo>
                    <a:pt x="0" y="0"/>
                  </a:moveTo>
                  <a:lnTo>
                    <a:pt x="534706" y="0"/>
                  </a:lnTo>
                  <a:lnTo>
                    <a:pt x="472415" y="47428"/>
                  </a:lnTo>
                  <a:lnTo>
                    <a:pt x="0" y="47397"/>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grpSp>
    </p:spTree>
    <p:extLst>
      <p:ext uri="{BB962C8B-B14F-4D97-AF65-F5344CB8AC3E}">
        <p14:creationId xmlns:p14="http://schemas.microsoft.com/office/powerpoint/2010/main" val="2585635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reserve="1">
  <p:cSld name="Title - Top">
    <p:spTree>
      <p:nvGrpSpPr>
        <p:cNvPr id="1" name=""/>
        <p:cNvGrpSpPr/>
        <p:nvPr/>
      </p:nvGrpSpPr>
      <p:grpSpPr>
        <a:xfrm>
          <a:off x="0" y="0"/>
          <a:ext cx="0" cy="0"/>
          <a:chOff x="0" y="0"/>
          <a:chExt cx="0" cy="0"/>
        </a:xfrm>
      </p:grpSpPr>
      <p:sp>
        <p:nvSpPr>
          <p:cNvPr id="48" name="제목 텍스트"/>
          <p:cNvSpPr txBox="1">
            <a:spLocks noGrp="1"/>
          </p:cNvSpPr>
          <p:nvPr>
            <p:ph type="title"/>
          </p:nvPr>
        </p:nvSpPr>
        <p:spPr>
          <a:prstGeom prst="rect">
            <a:avLst/>
          </a:prstGeom>
        </p:spPr>
        <p:txBody>
          <a:bodyPr/>
          <a:lstStyle/>
          <a:p>
            <a:r>
              <a:rPr lang="ko-KR" altLang="en-US"/>
              <a:t>마스터 제목 스타일 편집</a:t>
            </a:r>
            <a:endParaRPr/>
          </a:p>
        </p:txBody>
      </p:sp>
      <p:sp>
        <p:nvSpPr>
          <p:cNvPr id="49" name="슬라이드 번호"/>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155788593"/>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reserve="1">
  <p:cSld name="제목 및 부제">
    <p:spTree>
      <p:nvGrpSpPr>
        <p:cNvPr id="1" name=""/>
        <p:cNvGrpSpPr/>
        <p:nvPr/>
      </p:nvGrpSpPr>
      <p:grpSpPr>
        <a:xfrm>
          <a:off x="0" y="0"/>
          <a:ext cx="0" cy="0"/>
          <a:chOff x="0" y="0"/>
          <a:chExt cx="0" cy="0"/>
        </a:xfrm>
      </p:grpSpPr>
      <p:sp>
        <p:nvSpPr>
          <p:cNvPr id="166" name="제목 텍스트"/>
          <p:cNvSpPr txBox="1">
            <a:spLocks noGrp="1"/>
          </p:cNvSpPr>
          <p:nvPr>
            <p:ph type="title"/>
          </p:nvPr>
        </p:nvSpPr>
        <p:spPr>
          <a:xfrm>
            <a:off x="892974" y="1151930"/>
            <a:ext cx="7358063" cy="2321719"/>
          </a:xfrm>
          <a:prstGeom prst="rect">
            <a:avLst/>
          </a:prstGeom>
        </p:spPr>
        <p:txBody>
          <a:bodyPr anchor="b"/>
          <a:lstStyle>
            <a:lvl1pPr>
              <a:defRPr sz="3516">
                <a:latin typeface="+mn-lt"/>
                <a:ea typeface="+mn-ea"/>
                <a:cs typeface="+mn-cs"/>
                <a:sym typeface="Helvetica Neue Medium"/>
              </a:defRPr>
            </a:lvl1pPr>
          </a:lstStyle>
          <a:p>
            <a:r>
              <a:rPr lang="ko-KR" altLang="en-US"/>
              <a:t>마스터 제목 스타일 편집</a:t>
            </a:r>
            <a:endParaRPr/>
          </a:p>
        </p:txBody>
      </p:sp>
      <p:sp>
        <p:nvSpPr>
          <p:cNvPr id="167" name="본문 첫 번째 줄…"/>
          <p:cNvSpPr txBox="1">
            <a:spLocks noGrp="1"/>
          </p:cNvSpPr>
          <p:nvPr>
            <p:ph type="body" sz="quarter" idx="1"/>
          </p:nvPr>
        </p:nvSpPr>
        <p:spPr>
          <a:xfrm>
            <a:off x="892974" y="3545086"/>
            <a:ext cx="7358063" cy="794742"/>
          </a:xfrm>
          <a:prstGeom prst="rect">
            <a:avLst/>
          </a:prstGeom>
        </p:spPr>
        <p:txBody>
          <a:bodyPr anchor="t"/>
          <a:lstStyle>
            <a:lvl1pPr marL="0" indent="0" algn="ctr">
              <a:spcBef>
                <a:spcPts val="0"/>
              </a:spcBef>
              <a:buSzTx/>
              <a:buNone/>
              <a:defRPr sz="2601">
                <a:latin typeface="Helvetica Neue"/>
                <a:ea typeface="Helvetica Neue"/>
                <a:cs typeface="Helvetica Neue"/>
                <a:sym typeface="Helvetica Neue"/>
              </a:defRPr>
            </a:lvl1pPr>
            <a:lvl2pPr marL="0" indent="0" algn="ctr">
              <a:spcBef>
                <a:spcPts val="0"/>
              </a:spcBef>
              <a:buSzTx/>
              <a:buNone/>
              <a:defRPr sz="2601">
                <a:latin typeface="Helvetica Neue"/>
                <a:ea typeface="Helvetica Neue"/>
                <a:cs typeface="Helvetica Neue"/>
                <a:sym typeface="Helvetica Neue"/>
              </a:defRPr>
            </a:lvl2pPr>
            <a:lvl3pPr marL="0" indent="0" algn="ctr">
              <a:spcBef>
                <a:spcPts val="0"/>
              </a:spcBef>
              <a:buSzTx/>
              <a:buNone/>
              <a:defRPr sz="2601">
                <a:latin typeface="Helvetica Neue"/>
                <a:ea typeface="Helvetica Neue"/>
                <a:cs typeface="Helvetica Neue"/>
                <a:sym typeface="Helvetica Neue"/>
              </a:defRPr>
            </a:lvl3pPr>
            <a:lvl4pPr marL="0" indent="0" algn="ctr">
              <a:spcBef>
                <a:spcPts val="0"/>
              </a:spcBef>
              <a:buSzTx/>
              <a:buNone/>
              <a:defRPr sz="2601">
                <a:latin typeface="Helvetica Neue"/>
                <a:ea typeface="Helvetica Neue"/>
                <a:cs typeface="Helvetica Neue"/>
                <a:sym typeface="Helvetica Neue"/>
              </a:defRPr>
            </a:lvl4pPr>
            <a:lvl5pPr marL="0" indent="0" algn="ctr">
              <a:spcBef>
                <a:spcPts val="0"/>
              </a:spcBef>
              <a:buSzTx/>
              <a:buNone/>
              <a:defRPr sz="2601">
                <a:latin typeface="Helvetica Neue"/>
                <a:ea typeface="Helvetica Neue"/>
                <a:cs typeface="Helvetica Neue"/>
                <a:sym typeface="Helvetica Neue"/>
              </a:defRPr>
            </a:lvl5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a:p>
        </p:txBody>
      </p:sp>
    </p:spTree>
    <p:extLst>
      <p:ext uri="{BB962C8B-B14F-4D97-AF65-F5344CB8AC3E}">
        <p14:creationId xmlns:p14="http://schemas.microsoft.com/office/powerpoint/2010/main" val="4076109884"/>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a:t>Click to edit Master title style</a:t>
            </a:r>
            <a:endParaRPr lang="ko-KR" altLang="en-US" dirty="0"/>
          </a:p>
        </p:txBody>
      </p:sp>
      <p:sp>
        <p:nvSpPr>
          <p:cNvPr id="3" name="내용 개체 틀 2"/>
          <p:cNvSpPr>
            <a:spLocks noGrp="1"/>
          </p:cNvSpPr>
          <p:nvPr>
            <p:ph idx="1"/>
          </p:nvPr>
        </p:nvSpPr>
        <p:spPr>
          <a:xfrm>
            <a:off x="395536" y="794423"/>
            <a:ext cx="8235190" cy="5340991"/>
          </a:xfrm>
        </p:spPr>
        <p:txBody>
          <a:bodyPr/>
          <a:lstStyle>
            <a:lvl1pPr>
              <a:lnSpc>
                <a:spcPct val="150000"/>
              </a:lnSpc>
              <a:defRPr sz="1801">
                <a:solidFill>
                  <a:schemeClr val="tx1"/>
                </a:solidFill>
              </a:defRPr>
            </a:lvl1pPr>
            <a:lvl2pPr>
              <a:lnSpc>
                <a:spcPct val="150000"/>
              </a:lnSpc>
              <a:defRPr sz="1600">
                <a:solidFill>
                  <a:schemeClr val="tx1"/>
                </a:solidFill>
                <a:latin typeface="Arial" charset="0"/>
                <a:ea typeface="Arial" charset="0"/>
                <a:cs typeface="Arial" charset="0"/>
              </a:defRPr>
            </a:lvl2pPr>
            <a:lvl3pPr>
              <a:lnSpc>
                <a:spcPct val="150000"/>
              </a:lnSpc>
              <a:defRPr>
                <a:solidFill>
                  <a:schemeClr val="tx1"/>
                </a:solidFill>
              </a:defRPr>
            </a:lvl3pPr>
            <a:lvl4pPr>
              <a:lnSpc>
                <a:spcPct val="150000"/>
              </a:lnSpc>
              <a:defRPr>
                <a:solidFill>
                  <a:schemeClr val="tx1"/>
                </a:solidFill>
              </a:defRPr>
            </a:lvl4pPr>
            <a:lvl5pPr>
              <a:lnSpc>
                <a:spcPct val="150000"/>
              </a:lnSpc>
              <a:defRPr>
                <a:solidFill>
                  <a:schemeClr val="tx1"/>
                </a:solidFill>
                <a:latin typeface="Arial" charset="0"/>
                <a:ea typeface="Arial" charset="0"/>
                <a:cs typeface="Arial" charset="0"/>
              </a:defRPr>
            </a:lvl5p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ko-KR" altLang="en-US" dirty="0"/>
          </a:p>
        </p:txBody>
      </p:sp>
      <p:grpSp>
        <p:nvGrpSpPr>
          <p:cNvPr id="6" name="그룹 5">
            <a:extLst>
              <a:ext uri="{FF2B5EF4-FFF2-40B4-BE49-F238E27FC236}">
                <a16:creationId xmlns:a16="http://schemas.microsoft.com/office/drawing/2014/main" id="{19660ABE-831A-4FA2-811F-EFB8E8BAB5F0}"/>
              </a:ext>
            </a:extLst>
          </p:cNvPr>
          <p:cNvGrpSpPr/>
          <p:nvPr userDrawn="1"/>
        </p:nvGrpSpPr>
        <p:grpSpPr>
          <a:xfrm>
            <a:off x="-7859" y="715475"/>
            <a:ext cx="9159543" cy="68907"/>
            <a:chOff x="-7859" y="715474"/>
            <a:chExt cx="9159543" cy="68907"/>
          </a:xfrm>
        </p:grpSpPr>
        <p:sp>
          <p:nvSpPr>
            <p:cNvPr id="7" name="자유형 17">
              <a:extLst>
                <a:ext uri="{FF2B5EF4-FFF2-40B4-BE49-F238E27FC236}">
                  <a16:creationId xmlns:a16="http://schemas.microsoft.com/office/drawing/2014/main" id="{B96502C3-86B1-4416-8453-7252B4BC1434}"/>
                </a:ext>
              </a:extLst>
            </p:cNvPr>
            <p:cNvSpPr/>
            <p:nvPr/>
          </p:nvSpPr>
          <p:spPr>
            <a:xfrm>
              <a:off x="-7859" y="715712"/>
              <a:ext cx="371870" cy="6589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6736 w 541442"/>
                <a:gd name="connsiteY0" fmla="*/ 0 h 47598"/>
                <a:gd name="connsiteX1" fmla="*/ 541442 w 541442"/>
                <a:gd name="connsiteY1" fmla="*/ 0 h 47598"/>
                <a:gd name="connsiteX2" fmla="*/ 479151 w 541442"/>
                <a:gd name="connsiteY2" fmla="*/ 47428 h 47598"/>
                <a:gd name="connsiteX3" fmla="*/ 0 w 541442"/>
                <a:gd name="connsiteY3" fmla="*/ 47598 h 47598"/>
                <a:gd name="connsiteX4" fmla="*/ 6736 w 541442"/>
                <a:gd name="connsiteY4" fmla="*/ 0 h 47598"/>
                <a:gd name="connsiteX0" fmla="*/ 6736 w 607584"/>
                <a:gd name="connsiteY0" fmla="*/ 0 h 47598"/>
                <a:gd name="connsiteX1" fmla="*/ 607584 w 607584"/>
                <a:gd name="connsiteY1" fmla="*/ 0 h 47598"/>
                <a:gd name="connsiteX2" fmla="*/ 479151 w 607584"/>
                <a:gd name="connsiteY2" fmla="*/ 47428 h 47598"/>
                <a:gd name="connsiteX3" fmla="*/ 0 w 607584"/>
                <a:gd name="connsiteY3" fmla="*/ 47598 h 47598"/>
                <a:gd name="connsiteX4" fmla="*/ 6736 w 607584"/>
                <a:gd name="connsiteY4" fmla="*/ 0 h 47598"/>
                <a:gd name="connsiteX0" fmla="*/ 6736 w 607584"/>
                <a:gd name="connsiteY0" fmla="*/ 0 h 47598"/>
                <a:gd name="connsiteX1" fmla="*/ 607584 w 607584"/>
                <a:gd name="connsiteY1" fmla="*/ 0 h 47598"/>
                <a:gd name="connsiteX2" fmla="*/ 498604 w 607584"/>
                <a:gd name="connsiteY2" fmla="*/ 47428 h 47598"/>
                <a:gd name="connsiteX3" fmla="*/ 0 w 607584"/>
                <a:gd name="connsiteY3" fmla="*/ 47598 h 47598"/>
                <a:gd name="connsiteX4" fmla="*/ 6736 w 607584"/>
                <a:gd name="connsiteY4" fmla="*/ 0 h 47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84" h="47598">
                  <a:moveTo>
                    <a:pt x="6736" y="0"/>
                  </a:moveTo>
                  <a:lnTo>
                    <a:pt x="607584" y="0"/>
                  </a:lnTo>
                  <a:lnTo>
                    <a:pt x="498604" y="47428"/>
                  </a:lnTo>
                  <a:lnTo>
                    <a:pt x="0" y="47598"/>
                  </a:lnTo>
                  <a:lnTo>
                    <a:pt x="6736"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8" name="자유형 18">
              <a:extLst>
                <a:ext uri="{FF2B5EF4-FFF2-40B4-BE49-F238E27FC236}">
                  <a16:creationId xmlns:a16="http://schemas.microsoft.com/office/drawing/2014/main" id="{F83235DF-CB4E-4330-8D43-6A09AF9B0CA6}"/>
                </a:ext>
              </a:extLst>
            </p:cNvPr>
            <p:cNvSpPr/>
            <p:nvPr/>
          </p:nvSpPr>
          <p:spPr>
            <a:xfrm>
              <a:off x="323529" y="715474"/>
              <a:ext cx="8828155" cy="68813"/>
            </a:xfrm>
            <a:custGeom>
              <a:avLst/>
              <a:gdLst>
                <a:gd name="connsiteX0" fmla="*/ 62868 w 8607454"/>
                <a:gd name="connsiteY0" fmla="*/ 0 h 68813"/>
                <a:gd name="connsiteX1" fmla="*/ 8607454 w 8607454"/>
                <a:gd name="connsiteY1" fmla="*/ 0 h 68813"/>
                <a:gd name="connsiteX2" fmla="*/ 8607454 w 8607454"/>
                <a:gd name="connsiteY2" fmla="*/ 68813 h 68813"/>
                <a:gd name="connsiteX3" fmla="*/ 0 w 8607454"/>
                <a:gd name="connsiteY3" fmla="*/ 68813 h 68813"/>
              </a:gdLst>
              <a:ahLst/>
              <a:cxnLst>
                <a:cxn ang="0">
                  <a:pos x="connsiteX0" y="connsiteY0"/>
                </a:cxn>
                <a:cxn ang="0">
                  <a:pos x="connsiteX1" y="connsiteY1"/>
                </a:cxn>
                <a:cxn ang="0">
                  <a:pos x="connsiteX2" y="connsiteY2"/>
                </a:cxn>
                <a:cxn ang="0">
                  <a:pos x="connsiteX3" y="connsiteY3"/>
                </a:cxn>
              </a:cxnLst>
              <a:rect l="l" t="t" r="r" b="b"/>
              <a:pathLst>
                <a:path w="8607454" h="68813">
                  <a:moveTo>
                    <a:pt x="62868" y="0"/>
                  </a:moveTo>
                  <a:lnTo>
                    <a:pt x="8607454" y="0"/>
                  </a:lnTo>
                  <a:lnTo>
                    <a:pt x="8607454" y="68813"/>
                  </a:lnTo>
                  <a:lnTo>
                    <a:pt x="0" y="68813"/>
                  </a:lnTo>
                  <a:close/>
                </a:path>
              </a:pathLst>
            </a:custGeom>
            <a:solidFill>
              <a:srgbClr val="004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9" name="자유형 19">
              <a:extLst>
                <a:ext uri="{FF2B5EF4-FFF2-40B4-BE49-F238E27FC236}">
                  <a16:creationId xmlns:a16="http://schemas.microsoft.com/office/drawing/2014/main" id="{768261DD-A248-415B-8DC3-99E76B437A67}"/>
                </a:ext>
              </a:extLst>
            </p:cNvPr>
            <p:cNvSpPr/>
            <p:nvPr/>
          </p:nvSpPr>
          <p:spPr>
            <a:xfrm flipH="1" flipV="1">
              <a:off x="8527245" y="716038"/>
              <a:ext cx="623888" cy="6834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7397 h 47428"/>
                <a:gd name="connsiteX4" fmla="*/ 0 w 534706"/>
                <a:gd name="connsiteY4" fmla="*/ 0 h 4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706" h="47428">
                  <a:moveTo>
                    <a:pt x="0" y="0"/>
                  </a:moveTo>
                  <a:lnTo>
                    <a:pt x="534706" y="0"/>
                  </a:lnTo>
                  <a:lnTo>
                    <a:pt x="472415" y="47428"/>
                  </a:lnTo>
                  <a:lnTo>
                    <a:pt x="0" y="47397"/>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grpSp>
    </p:spTree>
    <p:extLst>
      <p:ext uri="{BB962C8B-B14F-4D97-AF65-F5344CB8AC3E}">
        <p14:creationId xmlns:p14="http://schemas.microsoft.com/office/powerpoint/2010/main" val="2546015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제목만">
    <p:spTree>
      <p:nvGrpSpPr>
        <p:cNvPr id="1" name=""/>
        <p:cNvGrpSpPr/>
        <p:nvPr/>
      </p:nvGrpSpPr>
      <p:grpSpPr>
        <a:xfrm>
          <a:off x="0" y="0"/>
          <a:ext cx="0" cy="0"/>
          <a:chOff x="0" y="0"/>
          <a:chExt cx="0" cy="0"/>
        </a:xfrm>
      </p:grpSpPr>
      <p:sp>
        <p:nvSpPr>
          <p:cNvPr id="13" name="제목 1">
            <a:extLst>
              <a:ext uri="{FF2B5EF4-FFF2-40B4-BE49-F238E27FC236}">
                <a16:creationId xmlns:a16="http://schemas.microsoft.com/office/drawing/2014/main" id="{606D11F7-D8C9-4459-B906-BD7BD441905B}"/>
              </a:ext>
            </a:extLst>
          </p:cNvPr>
          <p:cNvSpPr>
            <a:spLocks noGrp="1"/>
          </p:cNvSpPr>
          <p:nvPr>
            <p:ph type="title"/>
          </p:nvPr>
        </p:nvSpPr>
        <p:spPr>
          <a:xfrm>
            <a:off x="445118" y="165060"/>
            <a:ext cx="7366528" cy="539750"/>
          </a:xfrm>
        </p:spPr>
        <p:txBody>
          <a:bodyPr/>
          <a:lstStyle>
            <a:lvl1pPr>
              <a:defRPr>
                <a:latin typeface="Arial" charset="0"/>
                <a:ea typeface="Arial" charset="0"/>
                <a:cs typeface="Arial" charset="0"/>
              </a:defRPr>
            </a:lvl1pPr>
          </a:lstStyle>
          <a:p>
            <a:r>
              <a:rPr lang="en-US" altLang="ko-KR"/>
              <a:t>Click to edit Master title style</a:t>
            </a:r>
            <a:endParaRPr lang="ko-KR" altLang="en-US" dirty="0"/>
          </a:p>
        </p:txBody>
      </p:sp>
      <p:grpSp>
        <p:nvGrpSpPr>
          <p:cNvPr id="14" name="그룹 13">
            <a:extLst>
              <a:ext uri="{FF2B5EF4-FFF2-40B4-BE49-F238E27FC236}">
                <a16:creationId xmlns:a16="http://schemas.microsoft.com/office/drawing/2014/main" id="{19660ABE-831A-4FA2-811F-EFB8E8BAB5F0}"/>
              </a:ext>
            </a:extLst>
          </p:cNvPr>
          <p:cNvGrpSpPr/>
          <p:nvPr userDrawn="1"/>
        </p:nvGrpSpPr>
        <p:grpSpPr>
          <a:xfrm>
            <a:off x="-7859" y="715475"/>
            <a:ext cx="9159543" cy="68907"/>
            <a:chOff x="-7859" y="715474"/>
            <a:chExt cx="9159543" cy="68907"/>
          </a:xfrm>
        </p:grpSpPr>
        <p:sp>
          <p:nvSpPr>
            <p:cNvPr id="15" name="자유형 17">
              <a:extLst>
                <a:ext uri="{FF2B5EF4-FFF2-40B4-BE49-F238E27FC236}">
                  <a16:creationId xmlns:a16="http://schemas.microsoft.com/office/drawing/2014/main" id="{B96502C3-86B1-4416-8453-7252B4BC1434}"/>
                </a:ext>
              </a:extLst>
            </p:cNvPr>
            <p:cNvSpPr/>
            <p:nvPr/>
          </p:nvSpPr>
          <p:spPr>
            <a:xfrm>
              <a:off x="-7859" y="715712"/>
              <a:ext cx="371870" cy="6589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6736 w 541442"/>
                <a:gd name="connsiteY0" fmla="*/ 0 h 47598"/>
                <a:gd name="connsiteX1" fmla="*/ 541442 w 541442"/>
                <a:gd name="connsiteY1" fmla="*/ 0 h 47598"/>
                <a:gd name="connsiteX2" fmla="*/ 479151 w 541442"/>
                <a:gd name="connsiteY2" fmla="*/ 47428 h 47598"/>
                <a:gd name="connsiteX3" fmla="*/ 0 w 541442"/>
                <a:gd name="connsiteY3" fmla="*/ 47598 h 47598"/>
                <a:gd name="connsiteX4" fmla="*/ 6736 w 541442"/>
                <a:gd name="connsiteY4" fmla="*/ 0 h 47598"/>
                <a:gd name="connsiteX0" fmla="*/ 6736 w 607584"/>
                <a:gd name="connsiteY0" fmla="*/ 0 h 47598"/>
                <a:gd name="connsiteX1" fmla="*/ 607584 w 607584"/>
                <a:gd name="connsiteY1" fmla="*/ 0 h 47598"/>
                <a:gd name="connsiteX2" fmla="*/ 479151 w 607584"/>
                <a:gd name="connsiteY2" fmla="*/ 47428 h 47598"/>
                <a:gd name="connsiteX3" fmla="*/ 0 w 607584"/>
                <a:gd name="connsiteY3" fmla="*/ 47598 h 47598"/>
                <a:gd name="connsiteX4" fmla="*/ 6736 w 607584"/>
                <a:gd name="connsiteY4" fmla="*/ 0 h 47598"/>
                <a:gd name="connsiteX0" fmla="*/ 6736 w 607584"/>
                <a:gd name="connsiteY0" fmla="*/ 0 h 47598"/>
                <a:gd name="connsiteX1" fmla="*/ 607584 w 607584"/>
                <a:gd name="connsiteY1" fmla="*/ 0 h 47598"/>
                <a:gd name="connsiteX2" fmla="*/ 498604 w 607584"/>
                <a:gd name="connsiteY2" fmla="*/ 47428 h 47598"/>
                <a:gd name="connsiteX3" fmla="*/ 0 w 607584"/>
                <a:gd name="connsiteY3" fmla="*/ 47598 h 47598"/>
                <a:gd name="connsiteX4" fmla="*/ 6736 w 607584"/>
                <a:gd name="connsiteY4" fmla="*/ 0 h 47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84" h="47598">
                  <a:moveTo>
                    <a:pt x="6736" y="0"/>
                  </a:moveTo>
                  <a:lnTo>
                    <a:pt x="607584" y="0"/>
                  </a:lnTo>
                  <a:lnTo>
                    <a:pt x="498604" y="47428"/>
                  </a:lnTo>
                  <a:lnTo>
                    <a:pt x="0" y="47598"/>
                  </a:lnTo>
                  <a:lnTo>
                    <a:pt x="6736"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16" name="자유형 18">
              <a:extLst>
                <a:ext uri="{FF2B5EF4-FFF2-40B4-BE49-F238E27FC236}">
                  <a16:creationId xmlns:a16="http://schemas.microsoft.com/office/drawing/2014/main" id="{F83235DF-CB4E-4330-8D43-6A09AF9B0CA6}"/>
                </a:ext>
              </a:extLst>
            </p:cNvPr>
            <p:cNvSpPr/>
            <p:nvPr/>
          </p:nvSpPr>
          <p:spPr>
            <a:xfrm>
              <a:off x="323529" y="715474"/>
              <a:ext cx="8828155" cy="68813"/>
            </a:xfrm>
            <a:custGeom>
              <a:avLst/>
              <a:gdLst>
                <a:gd name="connsiteX0" fmla="*/ 62868 w 8607454"/>
                <a:gd name="connsiteY0" fmla="*/ 0 h 68813"/>
                <a:gd name="connsiteX1" fmla="*/ 8607454 w 8607454"/>
                <a:gd name="connsiteY1" fmla="*/ 0 h 68813"/>
                <a:gd name="connsiteX2" fmla="*/ 8607454 w 8607454"/>
                <a:gd name="connsiteY2" fmla="*/ 68813 h 68813"/>
                <a:gd name="connsiteX3" fmla="*/ 0 w 8607454"/>
                <a:gd name="connsiteY3" fmla="*/ 68813 h 68813"/>
              </a:gdLst>
              <a:ahLst/>
              <a:cxnLst>
                <a:cxn ang="0">
                  <a:pos x="connsiteX0" y="connsiteY0"/>
                </a:cxn>
                <a:cxn ang="0">
                  <a:pos x="connsiteX1" y="connsiteY1"/>
                </a:cxn>
                <a:cxn ang="0">
                  <a:pos x="connsiteX2" y="connsiteY2"/>
                </a:cxn>
                <a:cxn ang="0">
                  <a:pos x="connsiteX3" y="connsiteY3"/>
                </a:cxn>
              </a:cxnLst>
              <a:rect l="l" t="t" r="r" b="b"/>
              <a:pathLst>
                <a:path w="8607454" h="68813">
                  <a:moveTo>
                    <a:pt x="62868" y="0"/>
                  </a:moveTo>
                  <a:lnTo>
                    <a:pt x="8607454" y="0"/>
                  </a:lnTo>
                  <a:lnTo>
                    <a:pt x="8607454" y="68813"/>
                  </a:lnTo>
                  <a:lnTo>
                    <a:pt x="0" y="68813"/>
                  </a:lnTo>
                  <a:close/>
                </a:path>
              </a:pathLst>
            </a:custGeom>
            <a:solidFill>
              <a:srgbClr val="004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17" name="자유형 19">
              <a:extLst>
                <a:ext uri="{FF2B5EF4-FFF2-40B4-BE49-F238E27FC236}">
                  <a16:creationId xmlns:a16="http://schemas.microsoft.com/office/drawing/2014/main" id="{768261DD-A248-415B-8DC3-99E76B437A67}"/>
                </a:ext>
              </a:extLst>
            </p:cNvPr>
            <p:cNvSpPr/>
            <p:nvPr/>
          </p:nvSpPr>
          <p:spPr>
            <a:xfrm flipH="1" flipV="1">
              <a:off x="8527245" y="716038"/>
              <a:ext cx="623888" cy="6834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7397 h 47428"/>
                <a:gd name="connsiteX4" fmla="*/ 0 w 534706"/>
                <a:gd name="connsiteY4" fmla="*/ 0 h 4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706" h="47428">
                  <a:moveTo>
                    <a:pt x="0" y="0"/>
                  </a:moveTo>
                  <a:lnTo>
                    <a:pt x="534706" y="0"/>
                  </a:lnTo>
                  <a:lnTo>
                    <a:pt x="472415" y="47428"/>
                  </a:lnTo>
                  <a:lnTo>
                    <a:pt x="0" y="47397"/>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grpSp>
    </p:spTree>
    <p:extLst>
      <p:ext uri="{BB962C8B-B14F-4D97-AF65-F5344CB8AC3E}">
        <p14:creationId xmlns:p14="http://schemas.microsoft.com/office/powerpoint/2010/main" val="33035254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제목만">
    <p:spTree>
      <p:nvGrpSpPr>
        <p:cNvPr id="1" name=""/>
        <p:cNvGrpSpPr/>
        <p:nvPr/>
      </p:nvGrpSpPr>
      <p:grpSpPr>
        <a:xfrm>
          <a:off x="0" y="0"/>
          <a:ext cx="0" cy="0"/>
          <a:chOff x="0" y="0"/>
          <a:chExt cx="0" cy="0"/>
        </a:xfrm>
      </p:grpSpPr>
      <p:sp>
        <p:nvSpPr>
          <p:cNvPr id="3" name="직사각형 2"/>
          <p:cNvSpPr/>
          <p:nvPr userDrawn="1"/>
        </p:nvSpPr>
        <p:spPr bwMode="auto">
          <a:xfrm>
            <a:off x="0" y="0"/>
            <a:ext cx="9144000" cy="914400"/>
          </a:xfrm>
          <a:prstGeom prst="rect">
            <a:avLst/>
          </a:pr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846" marR="0" indent="-342846" algn="l" defTabSz="914260" rtl="0" eaLnBrk="1" fontAlgn="base" latinLnBrk="1" hangingPunct="1">
              <a:lnSpc>
                <a:spcPct val="100000"/>
              </a:lnSpc>
              <a:spcBef>
                <a:spcPct val="20000"/>
              </a:spcBef>
              <a:spcAft>
                <a:spcPct val="0"/>
              </a:spcAft>
              <a:buClr>
                <a:schemeClr val="hlink"/>
              </a:buClr>
              <a:buSzPct val="155000"/>
              <a:buFont typeface="Wingdings" pitchFamily="2" charset="2"/>
              <a:buBlip>
                <a:blip r:embed="rId2"/>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Tree>
    <p:extLst>
      <p:ext uri="{BB962C8B-B14F-4D97-AF65-F5344CB8AC3E}">
        <p14:creationId xmlns:p14="http://schemas.microsoft.com/office/powerpoint/2010/main" val="17085175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구역 머리글">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C1E0A63C-D26E-477C-9351-45B7195FF070}"/>
              </a:ext>
            </a:extLst>
          </p:cNvPr>
          <p:cNvSpPr/>
          <p:nvPr userDrawn="1"/>
        </p:nvSpPr>
        <p:spPr>
          <a:xfrm>
            <a:off x="0" y="2881054"/>
            <a:ext cx="9144000" cy="1044116"/>
          </a:xfrm>
          <a:prstGeom prst="rect">
            <a:avLst/>
          </a:prstGeom>
          <a:solidFill>
            <a:srgbClr val="004276"/>
          </a:solidFill>
          <a:ln w="12700" cap="flat" cmpd="sng" algn="ctr">
            <a:noFill/>
            <a:prstDash val="solid"/>
            <a:miter lim="800000"/>
          </a:ln>
          <a:effectLst/>
        </p:spPr>
        <p:txBody>
          <a:bodyPr rtlCol="0" anchor="ctr"/>
          <a:lstStyle/>
          <a:p>
            <a:pPr marL="0" marR="0" lvl="0" indent="0" algn="ctr" defTabSz="914260" eaLnBrk="1" fontAlgn="auto" latinLnBrk="0" hangingPunct="1">
              <a:lnSpc>
                <a:spcPct val="100000"/>
              </a:lnSpc>
              <a:spcBef>
                <a:spcPts val="0"/>
              </a:spcBef>
              <a:spcAft>
                <a:spcPts val="0"/>
              </a:spcAft>
              <a:buClrTx/>
              <a:buSzTx/>
              <a:buFontTx/>
              <a:buNone/>
              <a:tabLst/>
              <a:defRPr/>
            </a:pPr>
            <a:endParaRPr kumimoji="0" lang="ko-KR" altLang="en-US" sz="1801" b="0" i="0" u="none" strike="noStrike" kern="0" cap="none" spc="0" normalizeH="0" baseline="0" noProof="0" dirty="0">
              <a:ln>
                <a:noFill/>
              </a:ln>
              <a:solidFill>
                <a:prstClr val="white"/>
              </a:solidFill>
              <a:effectLst/>
              <a:uLnTx/>
              <a:uFillTx/>
              <a:latin typeface="HY중고딕" panose="02030600000101010101" pitchFamily="18" charset="-127"/>
              <a:ea typeface="HY중고딕" panose="02030600000101010101" pitchFamily="18" charset="-127"/>
              <a:cs typeface="+mn-cs"/>
            </a:endParaRPr>
          </a:p>
        </p:txBody>
      </p:sp>
      <p:sp>
        <p:nvSpPr>
          <p:cNvPr id="2" name="제목 1"/>
          <p:cNvSpPr>
            <a:spLocks noGrp="1"/>
          </p:cNvSpPr>
          <p:nvPr>
            <p:ph type="title"/>
          </p:nvPr>
        </p:nvSpPr>
        <p:spPr>
          <a:xfrm>
            <a:off x="685800" y="2973791"/>
            <a:ext cx="7772401" cy="861120"/>
          </a:xfrm>
        </p:spPr>
        <p:txBody>
          <a:bodyPr anchor="ctr"/>
          <a:lstStyle>
            <a:lvl1pPr algn="ctr">
              <a:defRPr sz="3600" b="1" cap="none" baseline="0">
                <a:solidFill>
                  <a:schemeClr val="bg1"/>
                </a:solidFill>
                <a:latin typeface="+mj-lt"/>
                <a:ea typeface="Arial" charset="0"/>
                <a:cs typeface="Arial" charset="0"/>
              </a:defRPr>
            </a:lvl1pPr>
          </a:lstStyle>
          <a:p>
            <a:r>
              <a:rPr lang="en-US" altLang="ko-KR"/>
              <a:t>Click to edit Master title style</a:t>
            </a:r>
            <a:endParaRPr lang="ko-KR" altLang="en-US"/>
          </a:p>
        </p:txBody>
      </p:sp>
    </p:spTree>
    <p:extLst>
      <p:ext uri="{BB962C8B-B14F-4D97-AF65-F5344CB8AC3E}">
        <p14:creationId xmlns:p14="http://schemas.microsoft.com/office/powerpoint/2010/main" val="11329042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제목 슬라이드">
    <p:spTree>
      <p:nvGrpSpPr>
        <p:cNvPr id="1" name=""/>
        <p:cNvGrpSpPr/>
        <p:nvPr/>
      </p:nvGrpSpPr>
      <p:grpSpPr>
        <a:xfrm>
          <a:off x="0" y="0"/>
          <a:ext cx="0" cy="0"/>
          <a:chOff x="0" y="0"/>
          <a:chExt cx="0" cy="0"/>
        </a:xfrm>
      </p:grpSpPr>
      <p:pic>
        <p:nvPicPr>
          <p:cNvPr id="12" name="그림 11">
            <a:extLst>
              <a:ext uri="{FF2B5EF4-FFF2-40B4-BE49-F238E27FC236}">
                <a16:creationId xmlns:a16="http://schemas.microsoft.com/office/drawing/2014/main" id="{CAF9B578-4C8D-4D38-A2CB-B78F9F3A54E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10110"/>
          <a:stretch/>
        </p:blipFill>
        <p:spPr>
          <a:xfrm>
            <a:off x="0" y="6518"/>
            <a:ext cx="9144000" cy="6158791"/>
          </a:xfrm>
          <a:prstGeom prst="rect">
            <a:avLst/>
          </a:prstGeom>
        </p:spPr>
      </p:pic>
      <p:sp>
        <p:nvSpPr>
          <p:cNvPr id="482307" name="Rectangle 3"/>
          <p:cNvSpPr>
            <a:spLocks noGrp="1" noChangeArrowheads="1"/>
          </p:cNvSpPr>
          <p:nvPr>
            <p:ph type="ctrTitle"/>
          </p:nvPr>
        </p:nvSpPr>
        <p:spPr>
          <a:xfrm>
            <a:off x="1435101" y="1676490"/>
            <a:ext cx="6337300" cy="553998"/>
          </a:xfrm>
          <a:noFill/>
        </p:spPr>
        <p:txBody>
          <a:bodyPr wrap="square" rtlCol="0" anchor="ctr">
            <a:spAutoFit/>
          </a:bodyPr>
          <a:lstStyle>
            <a:lvl1pPr>
              <a:defRPr lang="ko-KR" altLang="en-US" sz="3600" kern="1200" dirty="0">
                <a:ln>
                  <a:solidFill>
                    <a:schemeClr val="accent6">
                      <a:alpha val="1000"/>
                    </a:schemeClr>
                  </a:solidFill>
                </a:ln>
                <a:solidFill>
                  <a:srgbClr val="004982"/>
                </a:solidFill>
                <a:latin typeface="Helvetica" charset="0"/>
                <a:ea typeface="Helvetica" charset="0"/>
                <a:cs typeface="Helvetica" charset="0"/>
              </a:defRPr>
            </a:lvl1pPr>
          </a:lstStyle>
          <a:p>
            <a:pPr marL="0" lvl="0" algn="ctr" defTabSz="914260">
              <a:lnSpc>
                <a:spcPts val="3600"/>
              </a:lnSpc>
            </a:pPr>
            <a:r>
              <a:rPr lang="en-US" altLang="ko-KR"/>
              <a:t>Click to edit Master title style</a:t>
            </a:r>
            <a:endParaRPr lang="ko-KR" altLang="en-US" dirty="0"/>
          </a:p>
        </p:txBody>
      </p:sp>
      <p:pic>
        <p:nvPicPr>
          <p:cNvPr id="2" name="그림 1">
            <a:extLst>
              <a:ext uri="{FF2B5EF4-FFF2-40B4-BE49-F238E27FC236}">
                <a16:creationId xmlns:a16="http://schemas.microsoft.com/office/drawing/2014/main" id="{AC3B432C-678F-AD47-A9F3-8CB739DDFED6}"/>
              </a:ext>
            </a:extLst>
          </p:cNvPr>
          <p:cNvPicPr>
            <a:picLocks noChangeAspect="1"/>
          </p:cNvPicPr>
          <p:nvPr userDrawn="1"/>
        </p:nvPicPr>
        <p:blipFill>
          <a:blip r:embed="rId3"/>
          <a:stretch>
            <a:fillRect/>
          </a:stretch>
        </p:blipFill>
        <p:spPr>
          <a:xfrm>
            <a:off x="3651250" y="4371618"/>
            <a:ext cx="1841500" cy="393700"/>
          </a:xfrm>
          <a:prstGeom prst="rect">
            <a:avLst/>
          </a:prstGeom>
        </p:spPr>
      </p:pic>
    </p:spTree>
    <p:extLst>
      <p:ext uri="{BB962C8B-B14F-4D97-AF65-F5344CB8AC3E}">
        <p14:creationId xmlns:p14="http://schemas.microsoft.com/office/powerpoint/2010/main" val="2427260663"/>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제목 및 내용">
    <p:spTree>
      <p:nvGrpSpPr>
        <p:cNvPr id="1" name=""/>
        <p:cNvGrpSpPr/>
        <p:nvPr/>
      </p:nvGrpSpPr>
      <p:grpSpPr>
        <a:xfrm>
          <a:off x="0" y="0"/>
          <a:ext cx="0" cy="0"/>
          <a:chOff x="0" y="0"/>
          <a:chExt cx="0" cy="0"/>
        </a:xfrm>
      </p:grpSpPr>
      <p:sp>
        <p:nvSpPr>
          <p:cNvPr id="3" name="Content Placeholder 2"/>
          <p:cNvSpPr>
            <a:spLocks noGrp="1"/>
          </p:cNvSpPr>
          <p:nvPr>
            <p:ph idx="1"/>
          </p:nvPr>
        </p:nvSpPr>
        <p:spPr>
          <a:xfrm>
            <a:off x="440499" y="902846"/>
            <a:ext cx="8235190" cy="5340991"/>
          </a:xfrm>
        </p:spPr>
        <p:txBody>
          <a:bodyPr tIns="180000"/>
          <a:lstStyle>
            <a:lvl1pPr marL="469828" indent="-469828">
              <a:buClrTx/>
              <a:buFont typeface="Wingdings" panose="05000000000000000000" pitchFamily="2" charset="2"/>
              <a:buChar char="§"/>
              <a:defRPr sz="1600">
                <a:solidFill>
                  <a:schemeClr val="tx1"/>
                </a:solidFill>
                <a:latin typeface="Helvetica" charset="0"/>
                <a:ea typeface="Helvetica" charset="0"/>
                <a:cs typeface="Helvetica" charset="0"/>
              </a:defRPr>
            </a:lvl1pPr>
            <a:lvl2pPr marL="907912" indent="-436496">
              <a:buClrTx/>
              <a:buFont typeface="Wingdings" panose="05000000000000000000" pitchFamily="2" charset="2"/>
              <a:buChar char="§"/>
              <a:defRPr sz="1600">
                <a:solidFill>
                  <a:schemeClr val="tx1"/>
                </a:solidFill>
                <a:latin typeface="Helvetica" charset="0"/>
                <a:ea typeface="Helvetica" charset="0"/>
                <a:cs typeface="Helvetica" charset="0"/>
              </a:defRPr>
            </a:lvl2pPr>
            <a:lvl3pPr marL="1304725" indent="-395228">
              <a:buClrTx/>
              <a:buFont typeface="Wingdings" panose="05000000000000000000" pitchFamily="2" charset="2"/>
              <a:buChar char="§"/>
              <a:defRPr sz="1600">
                <a:solidFill>
                  <a:schemeClr val="tx1"/>
                </a:solidFill>
                <a:latin typeface="Helvetica" charset="0"/>
                <a:ea typeface="Helvetica" charset="0"/>
                <a:cs typeface="Helvetica" charset="0"/>
              </a:defRPr>
            </a:lvl3pPr>
            <a:lvl4pPr marL="1693602" indent="-387291">
              <a:buClrTx/>
              <a:buFont typeface="Wingdings" panose="05000000000000000000" pitchFamily="2" charset="2"/>
              <a:buChar char="§"/>
              <a:defRPr sz="1600">
                <a:solidFill>
                  <a:schemeClr val="tx1"/>
                </a:solidFill>
                <a:latin typeface="Helvetica" charset="0"/>
                <a:ea typeface="Helvetica" charset="0"/>
                <a:cs typeface="Helvetica" charset="0"/>
              </a:defRPr>
            </a:lvl4pPr>
            <a:lvl5pPr marL="2093592" indent="-398402">
              <a:buClrTx/>
              <a:buFont typeface="Wingdings" panose="05000000000000000000" pitchFamily="2" charset="2"/>
              <a:buChar char="§"/>
              <a:defRPr sz="1600">
                <a:solidFill>
                  <a:schemeClr val="tx1"/>
                </a:solidFill>
                <a:latin typeface="Helvetica" charset="0"/>
                <a:ea typeface="Helvetica" charset="0"/>
                <a:cs typeface="Helvetica" charset="0"/>
              </a:defRPr>
            </a:lvl5p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en-US" dirty="0"/>
          </a:p>
        </p:txBody>
      </p:sp>
      <p:sp>
        <p:nvSpPr>
          <p:cNvPr id="7" name="제목 1"/>
          <p:cNvSpPr>
            <a:spLocks noGrp="1"/>
          </p:cNvSpPr>
          <p:nvPr>
            <p:ph type="title"/>
          </p:nvPr>
        </p:nvSpPr>
        <p:spPr>
          <a:xfrm>
            <a:off x="445118" y="165060"/>
            <a:ext cx="7366528" cy="539750"/>
          </a:xfrm>
        </p:spPr>
        <p:txBody>
          <a:bodyPr/>
          <a:lstStyle/>
          <a:p>
            <a:r>
              <a:rPr lang="en-US" altLang="ko-KR"/>
              <a:t>Click to edit Master title style</a:t>
            </a:r>
            <a:endParaRPr lang="ko-KR" altLang="en-US" dirty="0"/>
          </a:p>
        </p:txBody>
      </p:sp>
      <p:grpSp>
        <p:nvGrpSpPr>
          <p:cNvPr id="6" name="그룹 5">
            <a:extLst>
              <a:ext uri="{FF2B5EF4-FFF2-40B4-BE49-F238E27FC236}">
                <a16:creationId xmlns:a16="http://schemas.microsoft.com/office/drawing/2014/main" id="{5A2744CF-E5DC-445A-A05C-6D7572EDDDA9}"/>
              </a:ext>
            </a:extLst>
          </p:cNvPr>
          <p:cNvGrpSpPr/>
          <p:nvPr userDrawn="1"/>
        </p:nvGrpSpPr>
        <p:grpSpPr>
          <a:xfrm>
            <a:off x="-7859" y="715475"/>
            <a:ext cx="9159543" cy="68907"/>
            <a:chOff x="-7859" y="715474"/>
            <a:chExt cx="9159543" cy="68907"/>
          </a:xfrm>
        </p:grpSpPr>
        <p:sp>
          <p:nvSpPr>
            <p:cNvPr id="8" name="자유형 17">
              <a:extLst>
                <a:ext uri="{FF2B5EF4-FFF2-40B4-BE49-F238E27FC236}">
                  <a16:creationId xmlns:a16="http://schemas.microsoft.com/office/drawing/2014/main" id="{13111155-068E-4D1E-8588-8BD42ACC6DC9}"/>
                </a:ext>
              </a:extLst>
            </p:cNvPr>
            <p:cNvSpPr/>
            <p:nvPr/>
          </p:nvSpPr>
          <p:spPr>
            <a:xfrm>
              <a:off x="-7859" y="715712"/>
              <a:ext cx="371870" cy="6589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6736 w 541442"/>
                <a:gd name="connsiteY0" fmla="*/ 0 h 47598"/>
                <a:gd name="connsiteX1" fmla="*/ 541442 w 541442"/>
                <a:gd name="connsiteY1" fmla="*/ 0 h 47598"/>
                <a:gd name="connsiteX2" fmla="*/ 479151 w 541442"/>
                <a:gd name="connsiteY2" fmla="*/ 47428 h 47598"/>
                <a:gd name="connsiteX3" fmla="*/ 0 w 541442"/>
                <a:gd name="connsiteY3" fmla="*/ 47598 h 47598"/>
                <a:gd name="connsiteX4" fmla="*/ 6736 w 541442"/>
                <a:gd name="connsiteY4" fmla="*/ 0 h 47598"/>
                <a:gd name="connsiteX0" fmla="*/ 6736 w 607584"/>
                <a:gd name="connsiteY0" fmla="*/ 0 h 47598"/>
                <a:gd name="connsiteX1" fmla="*/ 607584 w 607584"/>
                <a:gd name="connsiteY1" fmla="*/ 0 h 47598"/>
                <a:gd name="connsiteX2" fmla="*/ 479151 w 607584"/>
                <a:gd name="connsiteY2" fmla="*/ 47428 h 47598"/>
                <a:gd name="connsiteX3" fmla="*/ 0 w 607584"/>
                <a:gd name="connsiteY3" fmla="*/ 47598 h 47598"/>
                <a:gd name="connsiteX4" fmla="*/ 6736 w 607584"/>
                <a:gd name="connsiteY4" fmla="*/ 0 h 47598"/>
                <a:gd name="connsiteX0" fmla="*/ 6736 w 607584"/>
                <a:gd name="connsiteY0" fmla="*/ 0 h 47598"/>
                <a:gd name="connsiteX1" fmla="*/ 607584 w 607584"/>
                <a:gd name="connsiteY1" fmla="*/ 0 h 47598"/>
                <a:gd name="connsiteX2" fmla="*/ 498604 w 607584"/>
                <a:gd name="connsiteY2" fmla="*/ 47428 h 47598"/>
                <a:gd name="connsiteX3" fmla="*/ 0 w 607584"/>
                <a:gd name="connsiteY3" fmla="*/ 47598 h 47598"/>
                <a:gd name="connsiteX4" fmla="*/ 6736 w 607584"/>
                <a:gd name="connsiteY4" fmla="*/ 0 h 47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84" h="47598">
                  <a:moveTo>
                    <a:pt x="6736" y="0"/>
                  </a:moveTo>
                  <a:lnTo>
                    <a:pt x="607584" y="0"/>
                  </a:lnTo>
                  <a:lnTo>
                    <a:pt x="498604" y="47428"/>
                  </a:lnTo>
                  <a:lnTo>
                    <a:pt x="0" y="47598"/>
                  </a:lnTo>
                  <a:lnTo>
                    <a:pt x="6736"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9" name="자유형 18">
              <a:extLst>
                <a:ext uri="{FF2B5EF4-FFF2-40B4-BE49-F238E27FC236}">
                  <a16:creationId xmlns:a16="http://schemas.microsoft.com/office/drawing/2014/main" id="{FCBE76D0-44FD-4F4E-9811-6C4715AB07F6}"/>
                </a:ext>
              </a:extLst>
            </p:cNvPr>
            <p:cNvSpPr/>
            <p:nvPr/>
          </p:nvSpPr>
          <p:spPr>
            <a:xfrm>
              <a:off x="323529" y="715474"/>
              <a:ext cx="8828155" cy="68813"/>
            </a:xfrm>
            <a:custGeom>
              <a:avLst/>
              <a:gdLst>
                <a:gd name="connsiteX0" fmla="*/ 62868 w 8607454"/>
                <a:gd name="connsiteY0" fmla="*/ 0 h 68813"/>
                <a:gd name="connsiteX1" fmla="*/ 8607454 w 8607454"/>
                <a:gd name="connsiteY1" fmla="*/ 0 h 68813"/>
                <a:gd name="connsiteX2" fmla="*/ 8607454 w 8607454"/>
                <a:gd name="connsiteY2" fmla="*/ 68813 h 68813"/>
                <a:gd name="connsiteX3" fmla="*/ 0 w 8607454"/>
                <a:gd name="connsiteY3" fmla="*/ 68813 h 68813"/>
              </a:gdLst>
              <a:ahLst/>
              <a:cxnLst>
                <a:cxn ang="0">
                  <a:pos x="connsiteX0" y="connsiteY0"/>
                </a:cxn>
                <a:cxn ang="0">
                  <a:pos x="connsiteX1" y="connsiteY1"/>
                </a:cxn>
                <a:cxn ang="0">
                  <a:pos x="connsiteX2" y="connsiteY2"/>
                </a:cxn>
                <a:cxn ang="0">
                  <a:pos x="connsiteX3" y="connsiteY3"/>
                </a:cxn>
              </a:cxnLst>
              <a:rect l="l" t="t" r="r" b="b"/>
              <a:pathLst>
                <a:path w="8607454" h="68813">
                  <a:moveTo>
                    <a:pt x="62868" y="0"/>
                  </a:moveTo>
                  <a:lnTo>
                    <a:pt x="8607454" y="0"/>
                  </a:lnTo>
                  <a:lnTo>
                    <a:pt x="8607454" y="68813"/>
                  </a:lnTo>
                  <a:lnTo>
                    <a:pt x="0" y="68813"/>
                  </a:lnTo>
                  <a:close/>
                </a:path>
              </a:pathLst>
            </a:custGeom>
            <a:solidFill>
              <a:srgbClr val="004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10" name="자유형 19">
              <a:extLst>
                <a:ext uri="{FF2B5EF4-FFF2-40B4-BE49-F238E27FC236}">
                  <a16:creationId xmlns:a16="http://schemas.microsoft.com/office/drawing/2014/main" id="{ED0166E4-6E5B-46C9-BB8B-E7761F4BE1F4}"/>
                </a:ext>
              </a:extLst>
            </p:cNvPr>
            <p:cNvSpPr/>
            <p:nvPr/>
          </p:nvSpPr>
          <p:spPr>
            <a:xfrm flipH="1" flipV="1">
              <a:off x="8527245" y="716038"/>
              <a:ext cx="623888" cy="6834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7397 h 47428"/>
                <a:gd name="connsiteX4" fmla="*/ 0 w 534706"/>
                <a:gd name="connsiteY4" fmla="*/ 0 h 4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706" h="47428">
                  <a:moveTo>
                    <a:pt x="0" y="0"/>
                  </a:moveTo>
                  <a:lnTo>
                    <a:pt x="534706" y="0"/>
                  </a:lnTo>
                  <a:lnTo>
                    <a:pt x="472415" y="47428"/>
                  </a:lnTo>
                  <a:lnTo>
                    <a:pt x="0" y="47397"/>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grpSp>
    </p:spTree>
    <p:extLst>
      <p:ext uri="{BB962C8B-B14F-4D97-AF65-F5344CB8AC3E}">
        <p14:creationId xmlns:p14="http://schemas.microsoft.com/office/powerpoint/2010/main" val="30718322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구역 머리글">
    <p:spTree>
      <p:nvGrpSpPr>
        <p:cNvPr id="1" name=""/>
        <p:cNvGrpSpPr/>
        <p:nvPr/>
      </p:nvGrpSpPr>
      <p:grpSpPr>
        <a:xfrm>
          <a:off x="0" y="0"/>
          <a:ext cx="0" cy="0"/>
          <a:chOff x="0" y="0"/>
          <a:chExt cx="0" cy="0"/>
        </a:xfrm>
      </p:grpSpPr>
      <p:cxnSp>
        <p:nvCxnSpPr>
          <p:cNvPr id="4" name="직선 연결선 3"/>
          <p:cNvCxnSpPr/>
          <p:nvPr userDrawn="1"/>
        </p:nvCxnSpPr>
        <p:spPr>
          <a:xfrm>
            <a:off x="214313" y="4429125"/>
            <a:ext cx="8786812" cy="0"/>
          </a:xfrm>
          <a:prstGeom prst="line">
            <a:avLst/>
          </a:prstGeom>
          <a:ln w="3810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3" name="텍스트 개체 틀 2"/>
          <p:cNvSpPr>
            <a:spLocks noGrp="1"/>
          </p:cNvSpPr>
          <p:nvPr>
            <p:ph type="body" idx="1"/>
          </p:nvPr>
        </p:nvSpPr>
        <p:spPr>
          <a:xfrm>
            <a:off x="891995" y="2906719"/>
            <a:ext cx="8072494" cy="1500187"/>
          </a:xfrm>
        </p:spPr>
        <p:txBody>
          <a:bodyPr anchor="b"/>
          <a:lstStyle>
            <a:lvl1pPr marL="0" indent="0" algn="r">
              <a:buNone/>
              <a:defRPr sz="3200" b="1">
                <a:solidFill>
                  <a:schemeClr val="tx2">
                    <a:lumMod val="50000"/>
                  </a:schemeClr>
                </a:solidFill>
              </a:defRPr>
            </a:lvl1pPr>
            <a:lvl2pPr marL="457130" indent="0">
              <a:buNone/>
              <a:defRPr sz="1801"/>
            </a:lvl2pPr>
            <a:lvl3pPr marL="914260" indent="0">
              <a:buNone/>
              <a:defRPr sz="1600"/>
            </a:lvl3pPr>
            <a:lvl4pPr marL="1371390" indent="0">
              <a:buNone/>
              <a:defRPr sz="1399"/>
            </a:lvl4pPr>
            <a:lvl5pPr marL="1828518" indent="0">
              <a:buNone/>
              <a:defRPr sz="1399"/>
            </a:lvl5pPr>
            <a:lvl6pPr marL="2285649" indent="0">
              <a:buNone/>
              <a:defRPr sz="1399"/>
            </a:lvl6pPr>
            <a:lvl7pPr marL="2742778" indent="0">
              <a:buNone/>
              <a:defRPr sz="1399"/>
            </a:lvl7pPr>
            <a:lvl8pPr marL="3199908" indent="0">
              <a:buNone/>
              <a:defRPr sz="1399"/>
            </a:lvl8pPr>
            <a:lvl9pPr marL="3657039" indent="0">
              <a:buNone/>
              <a:defRPr sz="1399"/>
            </a:lvl9pPr>
          </a:lstStyle>
          <a:p>
            <a:pPr lvl="0"/>
            <a:r>
              <a:rPr lang="en-US" altLang="ko-KR" dirty="0"/>
              <a:t>Edit Master text styles</a:t>
            </a:r>
          </a:p>
        </p:txBody>
      </p:sp>
      <p:sp>
        <p:nvSpPr>
          <p:cNvPr id="14" name="Rectangle 6"/>
          <p:cNvSpPr>
            <a:spLocks noGrp="1" noChangeArrowheads="1"/>
          </p:cNvSpPr>
          <p:nvPr>
            <p:ph type="sldNum" sz="quarter" idx="11"/>
          </p:nvPr>
        </p:nvSpPr>
        <p:spPr>
          <a:xfrm>
            <a:off x="7964934" y="6592715"/>
            <a:ext cx="1071563" cy="220663"/>
          </a:xfrm>
        </p:spPr>
        <p:txBody>
          <a:bodyPr/>
          <a:lstStyle>
            <a:lvl1pPr>
              <a:defRPr b="1">
                <a:latin typeface="맑은 고딕" pitchFamily="50" charset="-127"/>
                <a:ea typeface="맑은 고딕" pitchFamily="50" charset="-127"/>
              </a:defRPr>
            </a:lvl1pPr>
          </a:lstStyle>
          <a:p>
            <a:pPr>
              <a:defRPr/>
            </a:pPr>
            <a:r>
              <a:rPr lang="en-US" altLang="ko-KR">
                <a:solidFill>
                  <a:srgbClr val="1F497D">
                    <a:lumMod val="50000"/>
                  </a:srgbClr>
                </a:solidFill>
              </a:rPr>
              <a:t> </a:t>
            </a:r>
          </a:p>
        </p:txBody>
      </p:sp>
    </p:spTree>
    <p:extLst>
      <p:ext uri="{BB962C8B-B14F-4D97-AF65-F5344CB8AC3E}">
        <p14:creationId xmlns:p14="http://schemas.microsoft.com/office/powerpoint/2010/main" val="3839204947"/>
      </p:ext>
    </p:extLst>
  </p:cSld>
  <p:clrMapOvr>
    <a:masterClrMapping/>
  </p:clrMapOvr>
  <p:transition>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amp; Subtitle">
    <p:spTree>
      <p:nvGrpSpPr>
        <p:cNvPr id="1" name=""/>
        <p:cNvGrpSpPr/>
        <p:nvPr/>
      </p:nvGrpSpPr>
      <p:grpSpPr>
        <a:xfrm>
          <a:off x="0" y="0"/>
          <a:ext cx="0" cy="0"/>
          <a:chOff x="0" y="0"/>
          <a:chExt cx="0" cy="0"/>
        </a:xfrm>
      </p:grpSpPr>
      <p:sp>
        <p:nvSpPr>
          <p:cNvPr id="11" name="제목 텍스트"/>
          <p:cNvSpPr txBox="1">
            <a:spLocks noGrp="1"/>
          </p:cNvSpPr>
          <p:nvPr>
            <p:ph type="title"/>
          </p:nvPr>
        </p:nvSpPr>
        <p:spPr>
          <a:xfrm>
            <a:off x="892974" y="1151930"/>
            <a:ext cx="7358063" cy="2321719"/>
          </a:xfrm>
          <a:prstGeom prst="rect">
            <a:avLst/>
          </a:prstGeom>
        </p:spPr>
        <p:txBody>
          <a:bodyPr anchor="b"/>
          <a:lstStyle/>
          <a:p>
            <a:r>
              <a:rPr lang="en-US" altLang="ko-KR"/>
              <a:t>Click to edit Master title style</a:t>
            </a:r>
            <a:endParaRPr/>
          </a:p>
        </p:txBody>
      </p:sp>
      <p:sp>
        <p:nvSpPr>
          <p:cNvPr id="12" name="본문 첫 번째 줄…"/>
          <p:cNvSpPr txBox="1">
            <a:spLocks noGrp="1"/>
          </p:cNvSpPr>
          <p:nvPr>
            <p:ph type="body" sz="quarter" idx="1"/>
          </p:nvPr>
        </p:nvSpPr>
        <p:spPr>
          <a:xfrm>
            <a:off x="892974" y="3545086"/>
            <a:ext cx="7358063" cy="794742"/>
          </a:xfrm>
          <a:prstGeom prst="rect">
            <a:avLst/>
          </a:prstGeom>
        </p:spPr>
        <p:txBody>
          <a:bodyPr anchor="t"/>
          <a:lstStyle>
            <a:lvl1pPr marL="0" indent="0" algn="ctr">
              <a:spcBef>
                <a:spcPts val="0"/>
              </a:spcBef>
              <a:buSzTx/>
              <a:buNone/>
              <a:defRPr sz="2601">
                <a:latin typeface="Helvetica Neue"/>
                <a:ea typeface="Helvetica Neue"/>
                <a:cs typeface="Helvetica Neue"/>
                <a:sym typeface="Helvetica Neue"/>
              </a:defRPr>
            </a:lvl1pPr>
            <a:lvl2pPr marL="0" indent="0" algn="ctr">
              <a:spcBef>
                <a:spcPts val="0"/>
              </a:spcBef>
              <a:buSzTx/>
              <a:buNone/>
              <a:defRPr sz="2601">
                <a:latin typeface="Helvetica Neue"/>
                <a:ea typeface="Helvetica Neue"/>
                <a:cs typeface="Helvetica Neue"/>
                <a:sym typeface="Helvetica Neue"/>
              </a:defRPr>
            </a:lvl2pPr>
            <a:lvl3pPr marL="0" indent="0" algn="ctr">
              <a:spcBef>
                <a:spcPts val="0"/>
              </a:spcBef>
              <a:buSzTx/>
              <a:buNone/>
              <a:defRPr sz="2601">
                <a:latin typeface="Helvetica Neue"/>
                <a:ea typeface="Helvetica Neue"/>
                <a:cs typeface="Helvetica Neue"/>
                <a:sym typeface="Helvetica Neue"/>
              </a:defRPr>
            </a:lvl3pPr>
            <a:lvl4pPr marL="0" indent="0" algn="ctr">
              <a:spcBef>
                <a:spcPts val="0"/>
              </a:spcBef>
              <a:buSzTx/>
              <a:buNone/>
              <a:defRPr sz="2601">
                <a:latin typeface="Helvetica Neue"/>
                <a:ea typeface="Helvetica Neue"/>
                <a:cs typeface="Helvetica Neue"/>
                <a:sym typeface="Helvetica Neue"/>
              </a:defRPr>
            </a:lvl4pPr>
            <a:lvl5pPr marL="0" indent="0" algn="ctr">
              <a:spcBef>
                <a:spcPts val="0"/>
              </a:spcBef>
              <a:buSzTx/>
              <a:buNone/>
              <a:defRPr sz="2601">
                <a:latin typeface="Helvetica Neue"/>
                <a:ea typeface="Helvetica Neue"/>
                <a:cs typeface="Helvetica Neue"/>
                <a:sym typeface="Helvetica Neue"/>
              </a:defRPr>
            </a:lvl5p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a:p>
        </p:txBody>
      </p:sp>
      <p:sp>
        <p:nvSpPr>
          <p:cNvPr id="13" name="슬라이드 번호"/>
          <p:cNvSpPr txBox="1">
            <a:spLocks noGrp="1"/>
          </p:cNvSpPr>
          <p:nvPr>
            <p:ph type="sldNum" sz="quarter" idx="2"/>
          </p:nvPr>
        </p:nvSpPr>
        <p:spPr>
          <a:xfrm>
            <a:off x="428605" y="6393660"/>
            <a:ext cx="239288" cy="241102"/>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37921253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목차">
    <p:spTree>
      <p:nvGrpSpPr>
        <p:cNvPr id="1" name=""/>
        <p:cNvGrpSpPr/>
        <p:nvPr/>
      </p:nvGrpSpPr>
      <p:grpSpPr>
        <a:xfrm>
          <a:off x="0" y="0"/>
          <a:ext cx="0" cy="0"/>
          <a:chOff x="0" y="0"/>
          <a:chExt cx="0" cy="0"/>
        </a:xfrm>
      </p:grpSpPr>
      <p:pic>
        <p:nvPicPr>
          <p:cNvPr id="10" name="그림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64" y="6518"/>
            <a:ext cx="9144000" cy="6851487"/>
          </a:xfrm>
          <a:prstGeom prst="rect">
            <a:avLst/>
          </a:prstGeom>
        </p:spPr>
      </p:pic>
      <p:grpSp>
        <p:nvGrpSpPr>
          <p:cNvPr id="3" name="그룹 2"/>
          <p:cNvGrpSpPr/>
          <p:nvPr userDrawn="1"/>
        </p:nvGrpSpPr>
        <p:grpSpPr>
          <a:xfrm>
            <a:off x="964" y="6280578"/>
            <a:ext cx="9144000" cy="314957"/>
            <a:chOff x="964" y="6280572"/>
            <a:chExt cx="9144000" cy="314957"/>
          </a:xfrm>
        </p:grpSpPr>
        <p:sp>
          <p:nvSpPr>
            <p:cNvPr id="2" name="직사각형 1"/>
            <p:cNvSpPr/>
            <p:nvPr userDrawn="1"/>
          </p:nvSpPr>
          <p:spPr>
            <a:xfrm>
              <a:off x="237067" y="6341533"/>
              <a:ext cx="8678333" cy="1693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99" dirty="0">
                <a:ea typeface="HY중고딕" panose="02030600000101010101" pitchFamily="18" charset="-127"/>
              </a:endParaRPr>
            </a:p>
          </p:txBody>
        </p:sp>
        <p:pic>
          <p:nvPicPr>
            <p:cNvPr id="13" name="그림 3" descr="line_blue.png"/>
            <p:cNvPicPr>
              <a:picLocks noChangeAspect="1"/>
            </p:cNvPicPr>
            <p:nvPr userDrawn="1"/>
          </p:nvPicPr>
          <p:blipFill>
            <a:blip r:embed="rId3" cstate="print">
              <a:duotone>
                <a:schemeClr val="bg2">
                  <a:shade val="45000"/>
                  <a:satMod val="135000"/>
                </a:schemeClr>
                <a:prstClr val="white"/>
              </a:duotone>
            </a:blip>
            <a:srcRect/>
            <a:stretch>
              <a:fillRect/>
            </a:stretch>
          </p:blipFill>
          <p:spPr bwMode="auto">
            <a:xfrm>
              <a:off x="964" y="6280572"/>
              <a:ext cx="9144000" cy="149446"/>
            </a:xfrm>
            <a:prstGeom prst="rect">
              <a:avLst/>
            </a:prstGeom>
            <a:noFill/>
            <a:ln w="9525">
              <a:noFill/>
              <a:miter lim="800000"/>
              <a:headEnd/>
              <a:tailEnd/>
            </a:ln>
          </p:spPr>
        </p:pic>
        <p:pic>
          <p:nvPicPr>
            <p:cNvPr id="14" name="그림 13"/>
            <p:cNvPicPr>
              <a:picLocks noChangeAspect="1"/>
            </p:cNvPicPr>
            <p:nvPr userDrawn="1"/>
          </p:nvPicPr>
          <p:blipFill>
            <a:blip r:embed="rId4">
              <a:duotone>
                <a:schemeClr val="bg2">
                  <a:shade val="45000"/>
                  <a:satMod val="135000"/>
                </a:schemeClr>
                <a:prstClr val="white"/>
              </a:duotone>
              <a:extLst>
                <a:ext uri="{BEBA8EAE-BF5A-486C-A8C5-ECC9F3942E4B}">
                  <a14:imgProps xmlns:a14="http://schemas.microsoft.com/office/drawing/2010/main">
                    <a14:imgLayer r:embed="rId5">
                      <a14:imgEffect>
                        <a14:sharpenSoften amount="25000"/>
                      </a14:imgEffect>
                    </a14:imgLayer>
                  </a14:imgProps>
                </a:ext>
              </a:extLst>
            </a:blip>
            <a:stretch>
              <a:fillRect/>
            </a:stretch>
          </p:blipFill>
          <p:spPr>
            <a:xfrm>
              <a:off x="7437361" y="6366929"/>
              <a:ext cx="1447800" cy="228600"/>
            </a:xfrm>
            <a:prstGeom prst="rect">
              <a:avLst/>
            </a:prstGeom>
          </p:spPr>
        </p:pic>
      </p:grpSp>
      <p:sp>
        <p:nvSpPr>
          <p:cNvPr id="4" name="직사각형 3"/>
          <p:cNvSpPr/>
          <p:nvPr userDrawn="1"/>
        </p:nvSpPr>
        <p:spPr>
          <a:xfrm>
            <a:off x="6731001" y="237070"/>
            <a:ext cx="2184400" cy="7450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99" dirty="0">
              <a:ea typeface="HY중고딕" panose="02030600000101010101" pitchFamily="18" charset="-127"/>
            </a:endParaRPr>
          </a:p>
        </p:txBody>
      </p:sp>
    </p:spTree>
    <p:extLst>
      <p:ext uri="{BB962C8B-B14F-4D97-AF65-F5344CB8AC3E}">
        <p14:creationId xmlns:p14="http://schemas.microsoft.com/office/powerpoint/2010/main" val="34552557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 preserve="1">
  <p:cSld name="Title - Top">
    <p:spTree>
      <p:nvGrpSpPr>
        <p:cNvPr id="1" name=""/>
        <p:cNvGrpSpPr/>
        <p:nvPr/>
      </p:nvGrpSpPr>
      <p:grpSpPr>
        <a:xfrm>
          <a:off x="0" y="0"/>
          <a:ext cx="0" cy="0"/>
          <a:chOff x="0" y="0"/>
          <a:chExt cx="0" cy="0"/>
        </a:xfrm>
      </p:grpSpPr>
      <p:sp>
        <p:nvSpPr>
          <p:cNvPr id="48" name="제목 텍스트"/>
          <p:cNvSpPr txBox="1">
            <a:spLocks noGrp="1"/>
          </p:cNvSpPr>
          <p:nvPr>
            <p:ph type="title"/>
          </p:nvPr>
        </p:nvSpPr>
        <p:spPr>
          <a:prstGeom prst="rect">
            <a:avLst/>
          </a:prstGeom>
        </p:spPr>
        <p:txBody>
          <a:bodyPr/>
          <a:lstStyle/>
          <a:p>
            <a:r>
              <a:rPr lang="en-US" altLang="ko-KR"/>
              <a:t>Click to edit Master title style</a:t>
            </a:r>
            <a:endParaRPr/>
          </a:p>
        </p:txBody>
      </p:sp>
      <p:sp>
        <p:nvSpPr>
          <p:cNvPr id="49" name="슬라이드 번호"/>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560111731"/>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reserve="1">
  <p:cSld name="제목 및 부제">
    <p:spTree>
      <p:nvGrpSpPr>
        <p:cNvPr id="1" name=""/>
        <p:cNvGrpSpPr/>
        <p:nvPr/>
      </p:nvGrpSpPr>
      <p:grpSpPr>
        <a:xfrm>
          <a:off x="0" y="0"/>
          <a:ext cx="0" cy="0"/>
          <a:chOff x="0" y="0"/>
          <a:chExt cx="0" cy="0"/>
        </a:xfrm>
      </p:grpSpPr>
      <p:sp>
        <p:nvSpPr>
          <p:cNvPr id="166" name="제목 텍스트"/>
          <p:cNvSpPr txBox="1">
            <a:spLocks noGrp="1"/>
          </p:cNvSpPr>
          <p:nvPr>
            <p:ph type="title"/>
          </p:nvPr>
        </p:nvSpPr>
        <p:spPr>
          <a:xfrm>
            <a:off x="892974" y="1151930"/>
            <a:ext cx="7358063" cy="2321719"/>
          </a:xfrm>
          <a:prstGeom prst="rect">
            <a:avLst/>
          </a:prstGeom>
        </p:spPr>
        <p:txBody>
          <a:bodyPr anchor="b"/>
          <a:lstStyle>
            <a:lvl1pPr>
              <a:defRPr sz="3516">
                <a:latin typeface="+mn-lt"/>
                <a:ea typeface="+mn-ea"/>
                <a:cs typeface="+mn-cs"/>
                <a:sym typeface="Helvetica Neue Medium"/>
              </a:defRPr>
            </a:lvl1pPr>
          </a:lstStyle>
          <a:p>
            <a:r>
              <a:rPr lang="en-US" altLang="ko-KR"/>
              <a:t>Click to edit Master title style</a:t>
            </a:r>
            <a:endParaRPr/>
          </a:p>
        </p:txBody>
      </p:sp>
      <p:sp>
        <p:nvSpPr>
          <p:cNvPr id="167" name="본문 첫 번째 줄…"/>
          <p:cNvSpPr txBox="1">
            <a:spLocks noGrp="1"/>
          </p:cNvSpPr>
          <p:nvPr>
            <p:ph type="body" sz="quarter" idx="1"/>
          </p:nvPr>
        </p:nvSpPr>
        <p:spPr>
          <a:xfrm>
            <a:off x="892974" y="3545086"/>
            <a:ext cx="7358063" cy="794742"/>
          </a:xfrm>
          <a:prstGeom prst="rect">
            <a:avLst/>
          </a:prstGeom>
        </p:spPr>
        <p:txBody>
          <a:bodyPr anchor="t"/>
          <a:lstStyle>
            <a:lvl1pPr marL="0" indent="0" algn="ctr">
              <a:spcBef>
                <a:spcPts val="0"/>
              </a:spcBef>
              <a:buSzTx/>
              <a:buNone/>
              <a:defRPr sz="2601">
                <a:latin typeface="Helvetica Neue"/>
                <a:ea typeface="Helvetica Neue"/>
                <a:cs typeface="Helvetica Neue"/>
                <a:sym typeface="Helvetica Neue"/>
              </a:defRPr>
            </a:lvl1pPr>
            <a:lvl2pPr marL="0" indent="0" algn="ctr">
              <a:spcBef>
                <a:spcPts val="0"/>
              </a:spcBef>
              <a:buSzTx/>
              <a:buNone/>
              <a:defRPr sz="2601">
                <a:latin typeface="Helvetica Neue"/>
                <a:ea typeface="Helvetica Neue"/>
                <a:cs typeface="Helvetica Neue"/>
                <a:sym typeface="Helvetica Neue"/>
              </a:defRPr>
            </a:lvl2pPr>
            <a:lvl3pPr marL="0" indent="0" algn="ctr">
              <a:spcBef>
                <a:spcPts val="0"/>
              </a:spcBef>
              <a:buSzTx/>
              <a:buNone/>
              <a:defRPr sz="2601">
                <a:latin typeface="Helvetica Neue"/>
                <a:ea typeface="Helvetica Neue"/>
                <a:cs typeface="Helvetica Neue"/>
                <a:sym typeface="Helvetica Neue"/>
              </a:defRPr>
            </a:lvl3pPr>
            <a:lvl4pPr marL="0" indent="0" algn="ctr">
              <a:spcBef>
                <a:spcPts val="0"/>
              </a:spcBef>
              <a:buSzTx/>
              <a:buNone/>
              <a:defRPr sz="2601">
                <a:latin typeface="Helvetica Neue"/>
                <a:ea typeface="Helvetica Neue"/>
                <a:cs typeface="Helvetica Neue"/>
                <a:sym typeface="Helvetica Neue"/>
              </a:defRPr>
            </a:lvl4pPr>
            <a:lvl5pPr marL="0" indent="0" algn="ctr">
              <a:spcBef>
                <a:spcPts val="0"/>
              </a:spcBef>
              <a:buSzTx/>
              <a:buNone/>
              <a:defRPr sz="2601">
                <a:latin typeface="Helvetica Neue"/>
                <a:ea typeface="Helvetica Neue"/>
                <a:cs typeface="Helvetica Neue"/>
                <a:sym typeface="Helvetica Neue"/>
              </a:defRPr>
            </a:lvl5p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a:p>
        </p:txBody>
      </p:sp>
    </p:spTree>
    <p:extLst>
      <p:ext uri="{BB962C8B-B14F-4D97-AF65-F5344CB8AC3E}">
        <p14:creationId xmlns:p14="http://schemas.microsoft.com/office/powerpoint/2010/main" val="2115289076"/>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제목만">
    <p:spTree>
      <p:nvGrpSpPr>
        <p:cNvPr id="1" name=""/>
        <p:cNvGrpSpPr/>
        <p:nvPr/>
      </p:nvGrpSpPr>
      <p:grpSpPr>
        <a:xfrm>
          <a:off x="0" y="0"/>
          <a:ext cx="0" cy="0"/>
          <a:chOff x="0" y="0"/>
          <a:chExt cx="0" cy="0"/>
        </a:xfrm>
      </p:grpSpPr>
      <p:sp>
        <p:nvSpPr>
          <p:cNvPr id="13" name="제목 1">
            <a:extLst>
              <a:ext uri="{FF2B5EF4-FFF2-40B4-BE49-F238E27FC236}">
                <a16:creationId xmlns:a16="http://schemas.microsoft.com/office/drawing/2014/main" id="{606D11F7-D8C9-4459-B906-BD7BD441905B}"/>
              </a:ext>
            </a:extLst>
          </p:cNvPr>
          <p:cNvSpPr>
            <a:spLocks noGrp="1"/>
          </p:cNvSpPr>
          <p:nvPr>
            <p:ph type="title"/>
          </p:nvPr>
        </p:nvSpPr>
        <p:spPr>
          <a:xfrm>
            <a:off x="445118" y="165060"/>
            <a:ext cx="7366528" cy="539750"/>
          </a:xfrm>
        </p:spPr>
        <p:txBody>
          <a:bodyPr/>
          <a:lstStyle>
            <a:lvl1pPr>
              <a:defRPr>
                <a:latin typeface="Arial" charset="0"/>
                <a:ea typeface="Arial" charset="0"/>
                <a:cs typeface="Arial" charset="0"/>
              </a:defRPr>
            </a:lvl1pPr>
          </a:lstStyle>
          <a:p>
            <a:r>
              <a:rPr lang="ko-KR" altLang="en-US"/>
              <a:t>마스터 제목 스타일 편집</a:t>
            </a:r>
            <a:endParaRPr lang="ko-KR" altLang="en-US" dirty="0"/>
          </a:p>
        </p:txBody>
      </p:sp>
      <p:grpSp>
        <p:nvGrpSpPr>
          <p:cNvPr id="14" name="그룹 13">
            <a:extLst>
              <a:ext uri="{FF2B5EF4-FFF2-40B4-BE49-F238E27FC236}">
                <a16:creationId xmlns:a16="http://schemas.microsoft.com/office/drawing/2014/main" id="{19660ABE-831A-4FA2-811F-EFB8E8BAB5F0}"/>
              </a:ext>
            </a:extLst>
          </p:cNvPr>
          <p:cNvGrpSpPr/>
          <p:nvPr userDrawn="1"/>
        </p:nvGrpSpPr>
        <p:grpSpPr>
          <a:xfrm>
            <a:off x="-7859" y="715475"/>
            <a:ext cx="9159543" cy="68907"/>
            <a:chOff x="-7859" y="715474"/>
            <a:chExt cx="9159543" cy="68907"/>
          </a:xfrm>
        </p:grpSpPr>
        <p:sp>
          <p:nvSpPr>
            <p:cNvPr id="15" name="자유형 17">
              <a:extLst>
                <a:ext uri="{FF2B5EF4-FFF2-40B4-BE49-F238E27FC236}">
                  <a16:creationId xmlns:a16="http://schemas.microsoft.com/office/drawing/2014/main" id="{B96502C3-86B1-4416-8453-7252B4BC1434}"/>
                </a:ext>
              </a:extLst>
            </p:cNvPr>
            <p:cNvSpPr/>
            <p:nvPr/>
          </p:nvSpPr>
          <p:spPr>
            <a:xfrm>
              <a:off x="-7859" y="715712"/>
              <a:ext cx="371870" cy="6589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6736 w 541442"/>
                <a:gd name="connsiteY0" fmla="*/ 0 h 47598"/>
                <a:gd name="connsiteX1" fmla="*/ 541442 w 541442"/>
                <a:gd name="connsiteY1" fmla="*/ 0 h 47598"/>
                <a:gd name="connsiteX2" fmla="*/ 479151 w 541442"/>
                <a:gd name="connsiteY2" fmla="*/ 47428 h 47598"/>
                <a:gd name="connsiteX3" fmla="*/ 0 w 541442"/>
                <a:gd name="connsiteY3" fmla="*/ 47598 h 47598"/>
                <a:gd name="connsiteX4" fmla="*/ 6736 w 541442"/>
                <a:gd name="connsiteY4" fmla="*/ 0 h 47598"/>
                <a:gd name="connsiteX0" fmla="*/ 6736 w 607584"/>
                <a:gd name="connsiteY0" fmla="*/ 0 h 47598"/>
                <a:gd name="connsiteX1" fmla="*/ 607584 w 607584"/>
                <a:gd name="connsiteY1" fmla="*/ 0 h 47598"/>
                <a:gd name="connsiteX2" fmla="*/ 479151 w 607584"/>
                <a:gd name="connsiteY2" fmla="*/ 47428 h 47598"/>
                <a:gd name="connsiteX3" fmla="*/ 0 w 607584"/>
                <a:gd name="connsiteY3" fmla="*/ 47598 h 47598"/>
                <a:gd name="connsiteX4" fmla="*/ 6736 w 607584"/>
                <a:gd name="connsiteY4" fmla="*/ 0 h 47598"/>
                <a:gd name="connsiteX0" fmla="*/ 6736 w 607584"/>
                <a:gd name="connsiteY0" fmla="*/ 0 h 47598"/>
                <a:gd name="connsiteX1" fmla="*/ 607584 w 607584"/>
                <a:gd name="connsiteY1" fmla="*/ 0 h 47598"/>
                <a:gd name="connsiteX2" fmla="*/ 498604 w 607584"/>
                <a:gd name="connsiteY2" fmla="*/ 47428 h 47598"/>
                <a:gd name="connsiteX3" fmla="*/ 0 w 607584"/>
                <a:gd name="connsiteY3" fmla="*/ 47598 h 47598"/>
                <a:gd name="connsiteX4" fmla="*/ 6736 w 607584"/>
                <a:gd name="connsiteY4" fmla="*/ 0 h 47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84" h="47598">
                  <a:moveTo>
                    <a:pt x="6736" y="0"/>
                  </a:moveTo>
                  <a:lnTo>
                    <a:pt x="607584" y="0"/>
                  </a:lnTo>
                  <a:lnTo>
                    <a:pt x="498604" y="47428"/>
                  </a:lnTo>
                  <a:lnTo>
                    <a:pt x="0" y="47598"/>
                  </a:lnTo>
                  <a:lnTo>
                    <a:pt x="6736"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16" name="자유형 18">
              <a:extLst>
                <a:ext uri="{FF2B5EF4-FFF2-40B4-BE49-F238E27FC236}">
                  <a16:creationId xmlns:a16="http://schemas.microsoft.com/office/drawing/2014/main" id="{F83235DF-CB4E-4330-8D43-6A09AF9B0CA6}"/>
                </a:ext>
              </a:extLst>
            </p:cNvPr>
            <p:cNvSpPr/>
            <p:nvPr/>
          </p:nvSpPr>
          <p:spPr>
            <a:xfrm>
              <a:off x="323529" y="715474"/>
              <a:ext cx="8828155" cy="68813"/>
            </a:xfrm>
            <a:custGeom>
              <a:avLst/>
              <a:gdLst>
                <a:gd name="connsiteX0" fmla="*/ 62868 w 8607454"/>
                <a:gd name="connsiteY0" fmla="*/ 0 h 68813"/>
                <a:gd name="connsiteX1" fmla="*/ 8607454 w 8607454"/>
                <a:gd name="connsiteY1" fmla="*/ 0 h 68813"/>
                <a:gd name="connsiteX2" fmla="*/ 8607454 w 8607454"/>
                <a:gd name="connsiteY2" fmla="*/ 68813 h 68813"/>
                <a:gd name="connsiteX3" fmla="*/ 0 w 8607454"/>
                <a:gd name="connsiteY3" fmla="*/ 68813 h 68813"/>
              </a:gdLst>
              <a:ahLst/>
              <a:cxnLst>
                <a:cxn ang="0">
                  <a:pos x="connsiteX0" y="connsiteY0"/>
                </a:cxn>
                <a:cxn ang="0">
                  <a:pos x="connsiteX1" y="connsiteY1"/>
                </a:cxn>
                <a:cxn ang="0">
                  <a:pos x="connsiteX2" y="connsiteY2"/>
                </a:cxn>
                <a:cxn ang="0">
                  <a:pos x="connsiteX3" y="connsiteY3"/>
                </a:cxn>
              </a:cxnLst>
              <a:rect l="l" t="t" r="r" b="b"/>
              <a:pathLst>
                <a:path w="8607454" h="68813">
                  <a:moveTo>
                    <a:pt x="62868" y="0"/>
                  </a:moveTo>
                  <a:lnTo>
                    <a:pt x="8607454" y="0"/>
                  </a:lnTo>
                  <a:lnTo>
                    <a:pt x="8607454" y="68813"/>
                  </a:lnTo>
                  <a:lnTo>
                    <a:pt x="0" y="68813"/>
                  </a:lnTo>
                  <a:close/>
                </a:path>
              </a:pathLst>
            </a:custGeom>
            <a:solidFill>
              <a:srgbClr val="004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17" name="자유형 19">
              <a:extLst>
                <a:ext uri="{FF2B5EF4-FFF2-40B4-BE49-F238E27FC236}">
                  <a16:creationId xmlns:a16="http://schemas.microsoft.com/office/drawing/2014/main" id="{768261DD-A248-415B-8DC3-99E76B437A67}"/>
                </a:ext>
              </a:extLst>
            </p:cNvPr>
            <p:cNvSpPr/>
            <p:nvPr/>
          </p:nvSpPr>
          <p:spPr>
            <a:xfrm flipH="1" flipV="1">
              <a:off x="8527245" y="716038"/>
              <a:ext cx="623888" cy="6834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7397 h 47428"/>
                <a:gd name="connsiteX4" fmla="*/ 0 w 534706"/>
                <a:gd name="connsiteY4" fmla="*/ 0 h 4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706" h="47428">
                  <a:moveTo>
                    <a:pt x="0" y="0"/>
                  </a:moveTo>
                  <a:lnTo>
                    <a:pt x="534706" y="0"/>
                  </a:lnTo>
                  <a:lnTo>
                    <a:pt x="472415" y="47428"/>
                  </a:lnTo>
                  <a:lnTo>
                    <a:pt x="0" y="47397"/>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grpSp>
    </p:spTree>
    <p:extLst>
      <p:ext uri="{BB962C8B-B14F-4D97-AF65-F5344CB8AC3E}">
        <p14:creationId xmlns:p14="http://schemas.microsoft.com/office/powerpoint/2010/main" val="311312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제목만">
    <p:spTree>
      <p:nvGrpSpPr>
        <p:cNvPr id="1" name=""/>
        <p:cNvGrpSpPr/>
        <p:nvPr/>
      </p:nvGrpSpPr>
      <p:grpSpPr>
        <a:xfrm>
          <a:off x="0" y="0"/>
          <a:ext cx="0" cy="0"/>
          <a:chOff x="0" y="0"/>
          <a:chExt cx="0" cy="0"/>
        </a:xfrm>
      </p:grpSpPr>
      <p:sp>
        <p:nvSpPr>
          <p:cNvPr id="3" name="직사각형 2"/>
          <p:cNvSpPr/>
          <p:nvPr userDrawn="1"/>
        </p:nvSpPr>
        <p:spPr bwMode="auto">
          <a:xfrm>
            <a:off x="0" y="0"/>
            <a:ext cx="9144000" cy="914400"/>
          </a:xfrm>
          <a:prstGeom prst="rect">
            <a:avLst/>
          </a:pr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846" marR="0" indent="-342846" algn="l" defTabSz="914260" rtl="0" eaLnBrk="1" fontAlgn="base" latinLnBrk="1" hangingPunct="1">
              <a:lnSpc>
                <a:spcPct val="100000"/>
              </a:lnSpc>
              <a:spcBef>
                <a:spcPct val="20000"/>
              </a:spcBef>
              <a:spcAft>
                <a:spcPct val="0"/>
              </a:spcAft>
              <a:buClr>
                <a:schemeClr val="hlink"/>
              </a:buClr>
              <a:buSzPct val="155000"/>
              <a:buFont typeface="Wingdings" pitchFamily="2" charset="2"/>
              <a:buBlip>
                <a:blip r:embed="rId2"/>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Tree>
    <p:extLst>
      <p:ext uri="{BB962C8B-B14F-4D97-AF65-F5344CB8AC3E}">
        <p14:creationId xmlns:p14="http://schemas.microsoft.com/office/powerpoint/2010/main" val="290524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구역 머리글">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C1E0A63C-D26E-477C-9351-45B7195FF070}"/>
              </a:ext>
            </a:extLst>
          </p:cNvPr>
          <p:cNvSpPr/>
          <p:nvPr userDrawn="1"/>
        </p:nvSpPr>
        <p:spPr>
          <a:xfrm>
            <a:off x="0" y="2881054"/>
            <a:ext cx="9144000" cy="1044116"/>
          </a:xfrm>
          <a:prstGeom prst="rect">
            <a:avLst/>
          </a:prstGeom>
          <a:solidFill>
            <a:srgbClr val="004276"/>
          </a:solidFill>
          <a:ln w="12700" cap="flat" cmpd="sng" algn="ctr">
            <a:noFill/>
            <a:prstDash val="solid"/>
            <a:miter lim="800000"/>
          </a:ln>
          <a:effectLst/>
        </p:spPr>
        <p:txBody>
          <a:bodyPr rtlCol="0" anchor="ctr"/>
          <a:lstStyle/>
          <a:p>
            <a:pPr marL="0" marR="0" lvl="0" indent="0" algn="ctr" defTabSz="914260" eaLnBrk="1" fontAlgn="auto" latinLnBrk="0" hangingPunct="1">
              <a:lnSpc>
                <a:spcPct val="100000"/>
              </a:lnSpc>
              <a:spcBef>
                <a:spcPts val="0"/>
              </a:spcBef>
              <a:spcAft>
                <a:spcPts val="0"/>
              </a:spcAft>
              <a:buClrTx/>
              <a:buSzTx/>
              <a:buFontTx/>
              <a:buNone/>
              <a:tabLst/>
              <a:defRPr/>
            </a:pPr>
            <a:endParaRPr kumimoji="0" lang="ko-KR" altLang="en-US" sz="1801" b="0" i="0" u="none" strike="noStrike" kern="0" cap="none" spc="0" normalizeH="0" baseline="0" noProof="0" dirty="0">
              <a:ln>
                <a:noFill/>
              </a:ln>
              <a:solidFill>
                <a:prstClr val="white"/>
              </a:solidFill>
              <a:effectLst/>
              <a:uLnTx/>
              <a:uFillTx/>
              <a:latin typeface="HY중고딕" panose="02030600000101010101" pitchFamily="18" charset="-127"/>
              <a:ea typeface="HY중고딕" panose="02030600000101010101" pitchFamily="18" charset="-127"/>
              <a:cs typeface="+mn-cs"/>
            </a:endParaRPr>
          </a:p>
        </p:txBody>
      </p:sp>
      <p:sp>
        <p:nvSpPr>
          <p:cNvPr id="2" name="제목 1"/>
          <p:cNvSpPr>
            <a:spLocks noGrp="1"/>
          </p:cNvSpPr>
          <p:nvPr>
            <p:ph type="title"/>
          </p:nvPr>
        </p:nvSpPr>
        <p:spPr>
          <a:xfrm>
            <a:off x="685800" y="2973791"/>
            <a:ext cx="7772401" cy="861120"/>
          </a:xfrm>
        </p:spPr>
        <p:txBody>
          <a:bodyPr anchor="ctr"/>
          <a:lstStyle>
            <a:lvl1pPr algn="ctr">
              <a:defRPr sz="3600" b="1" cap="none" baseline="0">
                <a:solidFill>
                  <a:schemeClr val="bg1"/>
                </a:solidFill>
                <a:latin typeface="+mj-lt"/>
                <a:ea typeface="Arial" charset="0"/>
                <a:cs typeface="Arial" charset="0"/>
              </a:defRPr>
            </a:lvl1pPr>
          </a:lstStyle>
          <a:p>
            <a:r>
              <a:rPr lang="ko-KR" altLang="en-US"/>
              <a:t>마스터 제목 스타일 편집</a:t>
            </a:r>
          </a:p>
        </p:txBody>
      </p:sp>
    </p:spTree>
    <p:extLst>
      <p:ext uri="{BB962C8B-B14F-4D97-AF65-F5344CB8AC3E}">
        <p14:creationId xmlns:p14="http://schemas.microsoft.com/office/powerpoint/2010/main" val="1127418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제목 슬라이드">
    <p:spTree>
      <p:nvGrpSpPr>
        <p:cNvPr id="1" name=""/>
        <p:cNvGrpSpPr/>
        <p:nvPr/>
      </p:nvGrpSpPr>
      <p:grpSpPr>
        <a:xfrm>
          <a:off x="0" y="0"/>
          <a:ext cx="0" cy="0"/>
          <a:chOff x="0" y="0"/>
          <a:chExt cx="0" cy="0"/>
        </a:xfrm>
      </p:grpSpPr>
      <p:pic>
        <p:nvPicPr>
          <p:cNvPr id="12" name="그림 11">
            <a:extLst>
              <a:ext uri="{FF2B5EF4-FFF2-40B4-BE49-F238E27FC236}">
                <a16:creationId xmlns:a16="http://schemas.microsoft.com/office/drawing/2014/main" id="{CAF9B578-4C8D-4D38-A2CB-B78F9F3A54E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10110"/>
          <a:stretch/>
        </p:blipFill>
        <p:spPr>
          <a:xfrm>
            <a:off x="0" y="6518"/>
            <a:ext cx="9144000" cy="6158791"/>
          </a:xfrm>
          <a:prstGeom prst="rect">
            <a:avLst/>
          </a:prstGeom>
        </p:spPr>
      </p:pic>
      <p:sp>
        <p:nvSpPr>
          <p:cNvPr id="482307" name="Rectangle 3"/>
          <p:cNvSpPr>
            <a:spLocks noGrp="1" noChangeArrowheads="1"/>
          </p:cNvSpPr>
          <p:nvPr>
            <p:ph type="ctrTitle"/>
          </p:nvPr>
        </p:nvSpPr>
        <p:spPr>
          <a:xfrm>
            <a:off x="1435101" y="1676490"/>
            <a:ext cx="6337300" cy="553998"/>
          </a:xfrm>
          <a:noFill/>
        </p:spPr>
        <p:txBody>
          <a:bodyPr wrap="square" rtlCol="0" anchor="ctr">
            <a:spAutoFit/>
          </a:bodyPr>
          <a:lstStyle>
            <a:lvl1pPr>
              <a:defRPr lang="ko-KR" altLang="en-US" sz="3600" kern="1200" dirty="0">
                <a:ln>
                  <a:solidFill>
                    <a:schemeClr val="accent6">
                      <a:alpha val="1000"/>
                    </a:schemeClr>
                  </a:solidFill>
                </a:ln>
                <a:solidFill>
                  <a:srgbClr val="004982"/>
                </a:solidFill>
                <a:latin typeface="Helvetica" charset="0"/>
                <a:ea typeface="Helvetica" charset="0"/>
                <a:cs typeface="Helvetica" charset="0"/>
              </a:defRPr>
            </a:lvl1pPr>
          </a:lstStyle>
          <a:p>
            <a:pPr marL="0" lvl="0" algn="ctr" defTabSz="914260">
              <a:lnSpc>
                <a:spcPts val="3600"/>
              </a:lnSpc>
            </a:pPr>
            <a:r>
              <a:rPr lang="ko-KR" altLang="en-US"/>
              <a:t>마스터 제목 스타일 편집</a:t>
            </a:r>
            <a:endParaRPr lang="ko-KR" altLang="en-US" dirty="0"/>
          </a:p>
        </p:txBody>
      </p:sp>
      <p:pic>
        <p:nvPicPr>
          <p:cNvPr id="2" name="그림 1">
            <a:extLst>
              <a:ext uri="{FF2B5EF4-FFF2-40B4-BE49-F238E27FC236}">
                <a16:creationId xmlns:a16="http://schemas.microsoft.com/office/drawing/2014/main" id="{AC3B432C-678F-AD47-A9F3-8CB739DDFED6}"/>
              </a:ext>
            </a:extLst>
          </p:cNvPr>
          <p:cNvPicPr>
            <a:picLocks noChangeAspect="1"/>
          </p:cNvPicPr>
          <p:nvPr userDrawn="1"/>
        </p:nvPicPr>
        <p:blipFill>
          <a:blip r:embed="rId3"/>
          <a:stretch>
            <a:fillRect/>
          </a:stretch>
        </p:blipFill>
        <p:spPr>
          <a:xfrm>
            <a:off x="3651250" y="4371618"/>
            <a:ext cx="1841500" cy="393700"/>
          </a:xfrm>
          <a:prstGeom prst="rect">
            <a:avLst/>
          </a:prstGeom>
        </p:spPr>
      </p:pic>
    </p:spTree>
    <p:extLst>
      <p:ext uri="{BB962C8B-B14F-4D97-AF65-F5344CB8AC3E}">
        <p14:creationId xmlns:p14="http://schemas.microsoft.com/office/powerpoint/2010/main" val="304967680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제목 및 내용">
    <p:spTree>
      <p:nvGrpSpPr>
        <p:cNvPr id="1" name=""/>
        <p:cNvGrpSpPr/>
        <p:nvPr/>
      </p:nvGrpSpPr>
      <p:grpSpPr>
        <a:xfrm>
          <a:off x="0" y="0"/>
          <a:ext cx="0" cy="0"/>
          <a:chOff x="0" y="0"/>
          <a:chExt cx="0" cy="0"/>
        </a:xfrm>
      </p:grpSpPr>
      <p:sp>
        <p:nvSpPr>
          <p:cNvPr id="3" name="Content Placeholder 2"/>
          <p:cNvSpPr>
            <a:spLocks noGrp="1"/>
          </p:cNvSpPr>
          <p:nvPr>
            <p:ph idx="1"/>
          </p:nvPr>
        </p:nvSpPr>
        <p:spPr>
          <a:xfrm>
            <a:off x="440499" y="902846"/>
            <a:ext cx="8235190" cy="5340991"/>
          </a:xfrm>
        </p:spPr>
        <p:txBody>
          <a:bodyPr tIns="180000"/>
          <a:lstStyle>
            <a:lvl1pPr marL="469828" indent="-469828">
              <a:buClrTx/>
              <a:buFont typeface="Wingdings" panose="05000000000000000000" pitchFamily="2" charset="2"/>
              <a:buChar char="§"/>
              <a:defRPr sz="1600">
                <a:solidFill>
                  <a:schemeClr val="tx1"/>
                </a:solidFill>
                <a:latin typeface="Helvetica" charset="0"/>
                <a:ea typeface="Helvetica" charset="0"/>
                <a:cs typeface="Helvetica" charset="0"/>
              </a:defRPr>
            </a:lvl1pPr>
            <a:lvl2pPr marL="907912" indent="-436496">
              <a:buClrTx/>
              <a:buFont typeface="Wingdings" panose="05000000000000000000" pitchFamily="2" charset="2"/>
              <a:buChar char="§"/>
              <a:defRPr sz="1600">
                <a:solidFill>
                  <a:schemeClr val="tx1"/>
                </a:solidFill>
                <a:latin typeface="Helvetica" charset="0"/>
                <a:ea typeface="Helvetica" charset="0"/>
                <a:cs typeface="Helvetica" charset="0"/>
              </a:defRPr>
            </a:lvl2pPr>
            <a:lvl3pPr marL="1304725" indent="-395228">
              <a:buClrTx/>
              <a:buFont typeface="Wingdings" panose="05000000000000000000" pitchFamily="2" charset="2"/>
              <a:buChar char="§"/>
              <a:defRPr sz="1600">
                <a:solidFill>
                  <a:schemeClr val="tx1"/>
                </a:solidFill>
                <a:latin typeface="Helvetica" charset="0"/>
                <a:ea typeface="Helvetica" charset="0"/>
                <a:cs typeface="Helvetica" charset="0"/>
              </a:defRPr>
            </a:lvl3pPr>
            <a:lvl4pPr marL="1693602" indent="-387291">
              <a:buClrTx/>
              <a:buFont typeface="Wingdings" panose="05000000000000000000" pitchFamily="2" charset="2"/>
              <a:buChar char="§"/>
              <a:defRPr sz="1600">
                <a:solidFill>
                  <a:schemeClr val="tx1"/>
                </a:solidFill>
                <a:latin typeface="Helvetica" charset="0"/>
                <a:ea typeface="Helvetica" charset="0"/>
                <a:cs typeface="Helvetica" charset="0"/>
              </a:defRPr>
            </a:lvl4pPr>
            <a:lvl5pPr marL="2093592" indent="-398402">
              <a:buClrTx/>
              <a:buFont typeface="Wingdings" panose="05000000000000000000" pitchFamily="2" charset="2"/>
              <a:buChar char="§"/>
              <a:defRPr sz="1600">
                <a:solidFill>
                  <a:schemeClr val="tx1"/>
                </a:solidFill>
                <a:latin typeface="Helvetica" charset="0"/>
                <a:ea typeface="Helvetica" charset="0"/>
                <a:cs typeface="Helvetica" charset="0"/>
              </a:defRPr>
            </a:lvl5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7" name="제목 1"/>
          <p:cNvSpPr>
            <a:spLocks noGrp="1"/>
          </p:cNvSpPr>
          <p:nvPr>
            <p:ph type="title"/>
          </p:nvPr>
        </p:nvSpPr>
        <p:spPr>
          <a:xfrm>
            <a:off x="445118" y="165060"/>
            <a:ext cx="7366528" cy="539750"/>
          </a:xfrm>
        </p:spPr>
        <p:txBody>
          <a:bodyPr/>
          <a:lstStyle/>
          <a:p>
            <a:r>
              <a:rPr lang="ko-KR" altLang="en-US"/>
              <a:t>마스터 제목 스타일 편집</a:t>
            </a:r>
            <a:endParaRPr lang="ko-KR" altLang="en-US" dirty="0"/>
          </a:p>
        </p:txBody>
      </p:sp>
      <p:grpSp>
        <p:nvGrpSpPr>
          <p:cNvPr id="6" name="그룹 5">
            <a:extLst>
              <a:ext uri="{FF2B5EF4-FFF2-40B4-BE49-F238E27FC236}">
                <a16:creationId xmlns:a16="http://schemas.microsoft.com/office/drawing/2014/main" id="{5A2744CF-E5DC-445A-A05C-6D7572EDDDA9}"/>
              </a:ext>
            </a:extLst>
          </p:cNvPr>
          <p:cNvGrpSpPr/>
          <p:nvPr userDrawn="1"/>
        </p:nvGrpSpPr>
        <p:grpSpPr>
          <a:xfrm>
            <a:off x="-7859" y="715475"/>
            <a:ext cx="9159543" cy="68907"/>
            <a:chOff x="-7859" y="715474"/>
            <a:chExt cx="9159543" cy="68907"/>
          </a:xfrm>
        </p:grpSpPr>
        <p:sp>
          <p:nvSpPr>
            <p:cNvPr id="8" name="자유형 17">
              <a:extLst>
                <a:ext uri="{FF2B5EF4-FFF2-40B4-BE49-F238E27FC236}">
                  <a16:creationId xmlns:a16="http://schemas.microsoft.com/office/drawing/2014/main" id="{13111155-068E-4D1E-8588-8BD42ACC6DC9}"/>
                </a:ext>
              </a:extLst>
            </p:cNvPr>
            <p:cNvSpPr/>
            <p:nvPr/>
          </p:nvSpPr>
          <p:spPr>
            <a:xfrm>
              <a:off x="-7859" y="715712"/>
              <a:ext cx="371870" cy="6589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6736 w 541442"/>
                <a:gd name="connsiteY0" fmla="*/ 0 h 47598"/>
                <a:gd name="connsiteX1" fmla="*/ 541442 w 541442"/>
                <a:gd name="connsiteY1" fmla="*/ 0 h 47598"/>
                <a:gd name="connsiteX2" fmla="*/ 479151 w 541442"/>
                <a:gd name="connsiteY2" fmla="*/ 47428 h 47598"/>
                <a:gd name="connsiteX3" fmla="*/ 0 w 541442"/>
                <a:gd name="connsiteY3" fmla="*/ 47598 h 47598"/>
                <a:gd name="connsiteX4" fmla="*/ 6736 w 541442"/>
                <a:gd name="connsiteY4" fmla="*/ 0 h 47598"/>
                <a:gd name="connsiteX0" fmla="*/ 6736 w 607584"/>
                <a:gd name="connsiteY0" fmla="*/ 0 h 47598"/>
                <a:gd name="connsiteX1" fmla="*/ 607584 w 607584"/>
                <a:gd name="connsiteY1" fmla="*/ 0 h 47598"/>
                <a:gd name="connsiteX2" fmla="*/ 479151 w 607584"/>
                <a:gd name="connsiteY2" fmla="*/ 47428 h 47598"/>
                <a:gd name="connsiteX3" fmla="*/ 0 w 607584"/>
                <a:gd name="connsiteY3" fmla="*/ 47598 h 47598"/>
                <a:gd name="connsiteX4" fmla="*/ 6736 w 607584"/>
                <a:gd name="connsiteY4" fmla="*/ 0 h 47598"/>
                <a:gd name="connsiteX0" fmla="*/ 6736 w 607584"/>
                <a:gd name="connsiteY0" fmla="*/ 0 h 47598"/>
                <a:gd name="connsiteX1" fmla="*/ 607584 w 607584"/>
                <a:gd name="connsiteY1" fmla="*/ 0 h 47598"/>
                <a:gd name="connsiteX2" fmla="*/ 498604 w 607584"/>
                <a:gd name="connsiteY2" fmla="*/ 47428 h 47598"/>
                <a:gd name="connsiteX3" fmla="*/ 0 w 607584"/>
                <a:gd name="connsiteY3" fmla="*/ 47598 h 47598"/>
                <a:gd name="connsiteX4" fmla="*/ 6736 w 607584"/>
                <a:gd name="connsiteY4" fmla="*/ 0 h 47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84" h="47598">
                  <a:moveTo>
                    <a:pt x="6736" y="0"/>
                  </a:moveTo>
                  <a:lnTo>
                    <a:pt x="607584" y="0"/>
                  </a:lnTo>
                  <a:lnTo>
                    <a:pt x="498604" y="47428"/>
                  </a:lnTo>
                  <a:lnTo>
                    <a:pt x="0" y="47598"/>
                  </a:lnTo>
                  <a:lnTo>
                    <a:pt x="6736"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9" name="자유형 18">
              <a:extLst>
                <a:ext uri="{FF2B5EF4-FFF2-40B4-BE49-F238E27FC236}">
                  <a16:creationId xmlns:a16="http://schemas.microsoft.com/office/drawing/2014/main" id="{FCBE76D0-44FD-4F4E-9811-6C4715AB07F6}"/>
                </a:ext>
              </a:extLst>
            </p:cNvPr>
            <p:cNvSpPr/>
            <p:nvPr/>
          </p:nvSpPr>
          <p:spPr>
            <a:xfrm>
              <a:off x="323529" y="715474"/>
              <a:ext cx="8828155" cy="68813"/>
            </a:xfrm>
            <a:custGeom>
              <a:avLst/>
              <a:gdLst>
                <a:gd name="connsiteX0" fmla="*/ 62868 w 8607454"/>
                <a:gd name="connsiteY0" fmla="*/ 0 h 68813"/>
                <a:gd name="connsiteX1" fmla="*/ 8607454 w 8607454"/>
                <a:gd name="connsiteY1" fmla="*/ 0 h 68813"/>
                <a:gd name="connsiteX2" fmla="*/ 8607454 w 8607454"/>
                <a:gd name="connsiteY2" fmla="*/ 68813 h 68813"/>
                <a:gd name="connsiteX3" fmla="*/ 0 w 8607454"/>
                <a:gd name="connsiteY3" fmla="*/ 68813 h 68813"/>
              </a:gdLst>
              <a:ahLst/>
              <a:cxnLst>
                <a:cxn ang="0">
                  <a:pos x="connsiteX0" y="connsiteY0"/>
                </a:cxn>
                <a:cxn ang="0">
                  <a:pos x="connsiteX1" y="connsiteY1"/>
                </a:cxn>
                <a:cxn ang="0">
                  <a:pos x="connsiteX2" y="connsiteY2"/>
                </a:cxn>
                <a:cxn ang="0">
                  <a:pos x="connsiteX3" y="connsiteY3"/>
                </a:cxn>
              </a:cxnLst>
              <a:rect l="l" t="t" r="r" b="b"/>
              <a:pathLst>
                <a:path w="8607454" h="68813">
                  <a:moveTo>
                    <a:pt x="62868" y="0"/>
                  </a:moveTo>
                  <a:lnTo>
                    <a:pt x="8607454" y="0"/>
                  </a:lnTo>
                  <a:lnTo>
                    <a:pt x="8607454" y="68813"/>
                  </a:lnTo>
                  <a:lnTo>
                    <a:pt x="0" y="68813"/>
                  </a:lnTo>
                  <a:close/>
                </a:path>
              </a:pathLst>
            </a:custGeom>
            <a:solidFill>
              <a:srgbClr val="004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10" name="자유형 19">
              <a:extLst>
                <a:ext uri="{FF2B5EF4-FFF2-40B4-BE49-F238E27FC236}">
                  <a16:creationId xmlns:a16="http://schemas.microsoft.com/office/drawing/2014/main" id="{ED0166E4-6E5B-46C9-BB8B-E7761F4BE1F4}"/>
                </a:ext>
              </a:extLst>
            </p:cNvPr>
            <p:cNvSpPr/>
            <p:nvPr/>
          </p:nvSpPr>
          <p:spPr>
            <a:xfrm flipH="1" flipV="1">
              <a:off x="8527245" y="716038"/>
              <a:ext cx="623888" cy="6834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7397 h 47428"/>
                <a:gd name="connsiteX4" fmla="*/ 0 w 534706"/>
                <a:gd name="connsiteY4" fmla="*/ 0 h 4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706" h="47428">
                  <a:moveTo>
                    <a:pt x="0" y="0"/>
                  </a:moveTo>
                  <a:lnTo>
                    <a:pt x="534706" y="0"/>
                  </a:lnTo>
                  <a:lnTo>
                    <a:pt x="472415" y="47428"/>
                  </a:lnTo>
                  <a:lnTo>
                    <a:pt x="0" y="47397"/>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grpSp>
    </p:spTree>
    <p:extLst>
      <p:ext uri="{BB962C8B-B14F-4D97-AF65-F5344CB8AC3E}">
        <p14:creationId xmlns:p14="http://schemas.microsoft.com/office/powerpoint/2010/main" val="3762784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구역 머리글">
    <p:spTree>
      <p:nvGrpSpPr>
        <p:cNvPr id="1" name=""/>
        <p:cNvGrpSpPr/>
        <p:nvPr/>
      </p:nvGrpSpPr>
      <p:grpSpPr>
        <a:xfrm>
          <a:off x="0" y="0"/>
          <a:ext cx="0" cy="0"/>
          <a:chOff x="0" y="0"/>
          <a:chExt cx="0" cy="0"/>
        </a:xfrm>
      </p:grpSpPr>
      <p:cxnSp>
        <p:nvCxnSpPr>
          <p:cNvPr id="4" name="직선 연결선 3"/>
          <p:cNvCxnSpPr/>
          <p:nvPr userDrawn="1"/>
        </p:nvCxnSpPr>
        <p:spPr>
          <a:xfrm>
            <a:off x="214313" y="4429125"/>
            <a:ext cx="8786812" cy="0"/>
          </a:xfrm>
          <a:prstGeom prst="line">
            <a:avLst/>
          </a:prstGeom>
          <a:ln w="3810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3" name="텍스트 개체 틀 2"/>
          <p:cNvSpPr>
            <a:spLocks noGrp="1"/>
          </p:cNvSpPr>
          <p:nvPr>
            <p:ph type="body" idx="1"/>
          </p:nvPr>
        </p:nvSpPr>
        <p:spPr>
          <a:xfrm>
            <a:off x="891995" y="2906719"/>
            <a:ext cx="8072494" cy="1500187"/>
          </a:xfrm>
        </p:spPr>
        <p:txBody>
          <a:bodyPr anchor="b"/>
          <a:lstStyle>
            <a:lvl1pPr marL="0" indent="0" algn="r">
              <a:buNone/>
              <a:defRPr sz="3200" b="1">
                <a:solidFill>
                  <a:schemeClr val="tx2">
                    <a:lumMod val="50000"/>
                  </a:schemeClr>
                </a:solidFill>
              </a:defRPr>
            </a:lvl1pPr>
            <a:lvl2pPr marL="457130" indent="0">
              <a:buNone/>
              <a:defRPr sz="1801"/>
            </a:lvl2pPr>
            <a:lvl3pPr marL="914260" indent="0">
              <a:buNone/>
              <a:defRPr sz="1600"/>
            </a:lvl3pPr>
            <a:lvl4pPr marL="1371390" indent="0">
              <a:buNone/>
              <a:defRPr sz="1399"/>
            </a:lvl4pPr>
            <a:lvl5pPr marL="1828518" indent="0">
              <a:buNone/>
              <a:defRPr sz="1399"/>
            </a:lvl5pPr>
            <a:lvl6pPr marL="2285649" indent="0">
              <a:buNone/>
              <a:defRPr sz="1399"/>
            </a:lvl6pPr>
            <a:lvl7pPr marL="2742778" indent="0">
              <a:buNone/>
              <a:defRPr sz="1399"/>
            </a:lvl7pPr>
            <a:lvl8pPr marL="3199908" indent="0">
              <a:buNone/>
              <a:defRPr sz="1399"/>
            </a:lvl8pPr>
            <a:lvl9pPr marL="3657039" indent="0">
              <a:buNone/>
              <a:defRPr sz="1399"/>
            </a:lvl9pPr>
          </a:lstStyle>
          <a:p>
            <a:pPr lvl="0"/>
            <a:r>
              <a:rPr lang="ko-KR" altLang="en-US"/>
              <a:t>마스터 텍스트 스타일 편집</a:t>
            </a:r>
          </a:p>
        </p:txBody>
      </p:sp>
      <p:sp>
        <p:nvSpPr>
          <p:cNvPr id="14" name="Rectangle 6"/>
          <p:cNvSpPr>
            <a:spLocks noGrp="1" noChangeArrowheads="1"/>
          </p:cNvSpPr>
          <p:nvPr>
            <p:ph type="sldNum" sz="quarter" idx="11"/>
          </p:nvPr>
        </p:nvSpPr>
        <p:spPr>
          <a:xfrm>
            <a:off x="7964934" y="6592715"/>
            <a:ext cx="1071563" cy="220663"/>
          </a:xfrm>
        </p:spPr>
        <p:txBody>
          <a:bodyPr/>
          <a:lstStyle>
            <a:lvl1pPr>
              <a:defRPr b="1">
                <a:latin typeface="맑은 고딕" pitchFamily="50" charset="-127"/>
                <a:ea typeface="맑은 고딕" pitchFamily="50" charset="-127"/>
              </a:defRPr>
            </a:lvl1pPr>
          </a:lstStyle>
          <a:p>
            <a:pPr>
              <a:defRPr/>
            </a:pPr>
            <a:r>
              <a:rPr lang="en-US" altLang="ko-KR">
                <a:solidFill>
                  <a:srgbClr val="1F497D">
                    <a:lumMod val="50000"/>
                  </a:srgbClr>
                </a:solidFill>
              </a:rPr>
              <a:t> </a:t>
            </a:r>
          </a:p>
        </p:txBody>
      </p:sp>
    </p:spTree>
    <p:extLst>
      <p:ext uri="{BB962C8B-B14F-4D97-AF65-F5344CB8AC3E}">
        <p14:creationId xmlns:p14="http://schemas.microsoft.com/office/powerpoint/2010/main" val="1872498436"/>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amp; Subtitle">
    <p:spTree>
      <p:nvGrpSpPr>
        <p:cNvPr id="1" name=""/>
        <p:cNvGrpSpPr/>
        <p:nvPr/>
      </p:nvGrpSpPr>
      <p:grpSpPr>
        <a:xfrm>
          <a:off x="0" y="0"/>
          <a:ext cx="0" cy="0"/>
          <a:chOff x="0" y="0"/>
          <a:chExt cx="0" cy="0"/>
        </a:xfrm>
      </p:grpSpPr>
      <p:sp>
        <p:nvSpPr>
          <p:cNvPr id="11" name="제목 텍스트"/>
          <p:cNvSpPr txBox="1">
            <a:spLocks noGrp="1"/>
          </p:cNvSpPr>
          <p:nvPr>
            <p:ph type="title"/>
          </p:nvPr>
        </p:nvSpPr>
        <p:spPr>
          <a:xfrm>
            <a:off x="892974" y="1151930"/>
            <a:ext cx="7358063" cy="2321719"/>
          </a:xfrm>
          <a:prstGeom prst="rect">
            <a:avLst/>
          </a:prstGeom>
        </p:spPr>
        <p:txBody>
          <a:bodyPr anchor="b"/>
          <a:lstStyle/>
          <a:p>
            <a:r>
              <a:rPr lang="ko-KR" altLang="en-US"/>
              <a:t>마스터 제목 스타일 편집</a:t>
            </a:r>
            <a:endParaRPr/>
          </a:p>
        </p:txBody>
      </p:sp>
      <p:sp>
        <p:nvSpPr>
          <p:cNvPr id="12" name="본문 첫 번째 줄…"/>
          <p:cNvSpPr txBox="1">
            <a:spLocks noGrp="1"/>
          </p:cNvSpPr>
          <p:nvPr>
            <p:ph type="body" sz="quarter" idx="1"/>
          </p:nvPr>
        </p:nvSpPr>
        <p:spPr>
          <a:xfrm>
            <a:off x="892974" y="3545086"/>
            <a:ext cx="7358063" cy="794742"/>
          </a:xfrm>
          <a:prstGeom prst="rect">
            <a:avLst/>
          </a:prstGeom>
        </p:spPr>
        <p:txBody>
          <a:bodyPr anchor="t"/>
          <a:lstStyle>
            <a:lvl1pPr marL="0" indent="0" algn="ctr">
              <a:spcBef>
                <a:spcPts val="0"/>
              </a:spcBef>
              <a:buSzTx/>
              <a:buNone/>
              <a:defRPr sz="2601">
                <a:latin typeface="Helvetica Neue"/>
                <a:ea typeface="Helvetica Neue"/>
                <a:cs typeface="Helvetica Neue"/>
                <a:sym typeface="Helvetica Neue"/>
              </a:defRPr>
            </a:lvl1pPr>
            <a:lvl2pPr marL="0" indent="0" algn="ctr">
              <a:spcBef>
                <a:spcPts val="0"/>
              </a:spcBef>
              <a:buSzTx/>
              <a:buNone/>
              <a:defRPr sz="2601">
                <a:latin typeface="Helvetica Neue"/>
                <a:ea typeface="Helvetica Neue"/>
                <a:cs typeface="Helvetica Neue"/>
                <a:sym typeface="Helvetica Neue"/>
              </a:defRPr>
            </a:lvl2pPr>
            <a:lvl3pPr marL="0" indent="0" algn="ctr">
              <a:spcBef>
                <a:spcPts val="0"/>
              </a:spcBef>
              <a:buSzTx/>
              <a:buNone/>
              <a:defRPr sz="2601">
                <a:latin typeface="Helvetica Neue"/>
                <a:ea typeface="Helvetica Neue"/>
                <a:cs typeface="Helvetica Neue"/>
                <a:sym typeface="Helvetica Neue"/>
              </a:defRPr>
            </a:lvl3pPr>
            <a:lvl4pPr marL="0" indent="0" algn="ctr">
              <a:spcBef>
                <a:spcPts val="0"/>
              </a:spcBef>
              <a:buSzTx/>
              <a:buNone/>
              <a:defRPr sz="2601">
                <a:latin typeface="Helvetica Neue"/>
                <a:ea typeface="Helvetica Neue"/>
                <a:cs typeface="Helvetica Neue"/>
                <a:sym typeface="Helvetica Neue"/>
              </a:defRPr>
            </a:lvl4pPr>
            <a:lvl5pPr marL="0" indent="0" algn="ctr">
              <a:spcBef>
                <a:spcPts val="0"/>
              </a:spcBef>
              <a:buSzTx/>
              <a:buNone/>
              <a:defRPr sz="2601">
                <a:latin typeface="Helvetica Neue"/>
                <a:ea typeface="Helvetica Neue"/>
                <a:cs typeface="Helvetica Neue"/>
                <a:sym typeface="Helvetica Neue"/>
              </a:defRPr>
            </a:lvl5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a:p>
        </p:txBody>
      </p:sp>
      <p:sp>
        <p:nvSpPr>
          <p:cNvPr id="13" name="슬라이드 번호"/>
          <p:cNvSpPr txBox="1">
            <a:spLocks noGrp="1"/>
          </p:cNvSpPr>
          <p:nvPr>
            <p:ph type="sldNum" sz="quarter" idx="2"/>
          </p:nvPr>
        </p:nvSpPr>
        <p:spPr>
          <a:xfrm>
            <a:off x="428605" y="6393660"/>
            <a:ext cx="239288" cy="241102"/>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8863330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s://oslab.kaist.ac.kr/"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hyperlink" Target="https://oslab.kaist.ac.kr/" TargetMode="External"/><Relationship Id="rId17" Type="http://schemas.openxmlformats.org/officeDocument/2006/relationships/image" Target="../media/image4.png"/><Relationship Id="rId2" Type="http://schemas.openxmlformats.org/officeDocument/2006/relationships/slideLayout" Target="../slideLayouts/slideLayout13.xml"/><Relationship Id="rId16"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3" name="Rectangle 3"/>
          <p:cNvSpPr>
            <a:spLocks noGrp="1" noChangeArrowheads="1"/>
          </p:cNvSpPr>
          <p:nvPr>
            <p:ph type="title"/>
          </p:nvPr>
        </p:nvSpPr>
        <p:spPr bwMode="auto">
          <a:xfrm>
            <a:off x="445118" y="188913"/>
            <a:ext cx="8230570" cy="539750"/>
          </a:xfrm>
          <a:prstGeom prst="rect">
            <a:avLst/>
          </a:prstGeom>
        </p:spPr>
        <p:txBody>
          <a:bodyPr/>
          <a:lstStyle/>
          <a:p>
            <a:pPr marL="0" lvl="0" defTabSz="914260"/>
            <a:r>
              <a:rPr lang="ko-KR" altLang="en-US" dirty="0"/>
              <a:t>마스터 제목 스타일 편집</a:t>
            </a:r>
          </a:p>
        </p:txBody>
      </p:sp>
      <p:sp>
        <p:nvSpPr>
          <p:cNvPr id="5124" name="Rectangle 4"/>
          <p:cNvSpPr>
            <a:spLocks noGrp="1" noChangeArrowheads="1"/>
          </p:cNvSpPr>
          <p:nvPr>
            <p:ph type="body" idx="1"/>
          </p:nvPr>
        </p:nvSpPr>
        <p:spPr bwMode="auto">
          <a:xfrm>
            <a:off x="440499" y="999948"/>
            <a:ext cx="8235190" cy="534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21" name="Rectangle 6"/>
          <p:cNvSpPr txBox="1">
            <a:spLocks noChangeArrowheads="1"/>
          </p:cNvSpPr>
          <p:nvPr userDrawn="1"/>
        </p:nvSpPr>
        <p:spPr bwMode="auto">
          <a:xfrm>
            <a:off x="7964934" y="6565018"/>
            <a:ext cx="1071563" cy="220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ko-KR"/>
            </a:defPPr>
            <a:lvl1pPr marL="0" algn="r" defTabSz="914400" rtl="0" eaLnBrk="1" latinLnBrk="1" hangingPunct="1">
              <a:defRPr sz="1000" b="1" kern="1200">
                <a:solidFill>
                  <a:schemeClr val="tx2">
                    <a:lumMod val="50000"/>
                  </a:schemeClr>
                </a:solidFill>
                <a:latin typeface="맑은 고딕" pitchFamily="50" charset="-127"/>
                <a:ea typeface="맑은 고딕" pitchFamily="50" charset="-127"/>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r" defTabSz="914260" rtl="0" eaLnBrk="1" fontAlgn="auto" latinLnBrk="1" hangingPunct="1">
              <a:lnSpc>
                <a:spcPct val="100000"/>
              </a:lnSpc>
              <a:spcBef>
                <a:spcPts val="0"/>
              </a:spcBef>
              <a:spcAft>
                <a:spcPts val="0"/>
              </a:spcAft>
              <a:buClrTx/>
              <a:buSzTx/>
              <a:buFontTx/>
              <a:buNone/>
              <a:tabLst/>
              <a:defRPr/>
            </a:pPr>
            <a:fld id="{515CC4ED-1449-4712-AE45-EBC263B4DD26}" type="slidenum">
              <a:rPr kumimoji="0" lang="en-US" altLang="ko-KR" sz="1000" b="1" i="0" u="none" strike="noStrike" kern="1200" cap="none" spc="0" normalizeH="0" baseline="0" noProof="0" smtClean="0">
                <a:ln>
                  <a:noFill/>
                </a:ln>
                <a:solidFill>
                  <a:schemeClr val="tx2"/>
                </a:solidFill>
                <a:effectLst/>
                <a:uLnTx/>
                <a:uFillTx/>
                <a:latin typeface="맑은 고딕" pitchFamily="50" charset="-127"/>
                <a:ea typeface="맑은 고딕" pitchFamily="50" charset="-127"/>
                <a:cs typeface="+mn-cs"/>
              </a:rPr>
              <a:pPr marL="0" marR="0" lvl="0" indent="0" algn="r" defTabSz="914260" rtl="0" eaLnBrk="1" fontAlgn="auto" latinLnBrk="1" hangingPunct="1">
                <a:lnSpc>
                  <a:spcPct val="100000"/>
                </a:lnSpc>
                <a:spcBef>
                  <a:spcPts val="0"/>
                </a:spcBef>
                <a:spcAft>
                  <a:spcPts val="0"/>
                </a:spcAft>
                <a:buClrTx/>
                <a:buSzTx/>
                <a:buFontTx/>
                <a:buNone/>
                <a:tabLst/>
                <a:defRPr/>
              </a:pPr>
              <a:t>‹#›</a:t>
            </a:fld>
            <a:r>
              <a:rPr kumimoji="0" lang="en-US" altLang="ko-KR" sz="1000" b="1" i="0" u="none" strike="noStrike" kern="1200" cap="none" spc="0" normalizeH="0" baseline="0" noProof="0">
                <a:ln>
                  <a:noFill/>
                </a:ln>
                <a:solidFill>
                  <a:schemeClr val="tx2"/>
                </a:solidFill>
                <a:effectLst/>
                <a:uLnTx/>
                <a:uFillTx/>
                <a:latin typeface="맑은 고딕" pitchFamily="50" charset="-127"/>
                <a:ea typeface="맑은 고딕" pitchFamily="50" charset="-127"/>
                <a:cs typeface="+mn-cs"/>
              </a:rPr>
              <a:t> </a:t>
            </a:r>
          </a:p>
        </p:txBody>
      </p:sp>
      <p:cxnSp>
        <p:nvCxnSpPr>
          <p:cNvPr id="8" name="직선 연결선 7">
            <a:extLst>
              <a:ext uri="{FF2B5EF4-FFF2-40B4-BE49-F238E27FC236}">
                <a16:creationId xmlns:a16="http://schemas.microsoft.com/office/drawing/2014/main" id="{3356CAA1-C6A0-4E98-A736-407C6B609E12}"/>
              </a:ext>
            </a:extLst>
          </p:cNvPr>
          <p:cNvCxnSpPr/>
          <p:nvPr userDrawn="1"/>
        </p:nvCxnSpPr>
        <p:spPr>
          <a:xfrm>
            <a:off x="0" y="6500813"/>
            <a:ext cx="9144000" cy="0"/>
          </a:xfrm>
          <a:prstGeom prst="line">
            <a:avLst/>
          </a:prstGeom>
          <a:ln w="254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Picture 2">
            <a:hlinkClick r:id="rId13"/>
            <a:extLst>
              <a:ext uri="{FF2B5EF4-FFF2-40B4-BE49-F238E27FC236}">
                <a16:creationId xmlns:a16="http://schemas.microsoft.com/office/drawing/2014/main" id="{627B523C-2560-45DC-BF2F-DAEF14A05435}"/>
              </a:ext>
            </a:extLst>
          </p:cNvPr>
          <p:cNvPicPr>
            <a:picLocks noChangeAspect="1" noChangeArrowheads="1"/>
          </p:cNvPicPr>
          <p:nvPr userDrawn="1"/>
        </p:nvPicPr>
        <p:blipFill rotWithShape="1">
          <a:blip r:embed="rId14">
            <a:extLst>
              <a:ext uri="{28A0092B-C50C-407E-A947-70E740481C1C}">
                <a14:useLocalDpi xmlns:a14="http://schemas.microsoft.com/office/drawing/2010/main" val="0"/>
              </a:ext>
            </a:extLst>
          </a:blip>
          <a:srcRect r="67138"/>
          <a:stretch/>
        </p:blipFill>
        <p:spPr bwMode="auto">
          <a:xfrm>
            <a:off x="107506" y="6429375"/>
            <a:ext cx="798348" cy="504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703059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sldNum="0" hdr="0" ftr="0" dt="0"/>
  <p:txStyles>
    <p:titleStyle>
      <a:lvl1pPr algn="l" rtl="0" eaLnBrk="1" fontAlgn="base" latinLnBrk="1" hangingPunct="1">
        <a:spcBef>
          <a:spcPct val="0"/>
        </a:spcBef>
        <a:spcAft>
          <a:spcPct val="0"/>
        </a:spcAft>
        <a:defRPr kumimoji="1" lang="ko-KR" altLang="en-US" sz="2399" b="1" kern="0" dirty="0">
          <a:solidFill>
            <a:schemeClr val="tx1"/>
          </a:solidFill>
          <a:latin typeface="Helvetica" charset="0"/>
          <a:ea typeface="Helvetica" charset="0"/>
          <a:cs typeface="Helvetica" charset="0"/>
        </a:defRPr>
      </a:lvl1pPr>
      <a:lvl2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2pPr>
      <a:lvl3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3pPr>
      <a:lvl4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4pPr>
      <a:lvl5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5pPr>
      <a:lvl6pPr marL="457130"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6pPr>
      <a:lvl7pPr marL="914260"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7pPr>
      <a:lvl8pPr marL="1371390"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8pPr>
      <a:lvl9pPr marL="1828518"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9pPr>
    </p:titleStyle>
    <p:bodyStyle>
      <a:lvl1pPr marL="469828" indent="-469828" algn="l" rtl="0" eaLnBrk="1" fontAlgn="base" latinLnBrk="1" hangingPunct="1">
        <a:spcBef>
          <a:spcPct val="20000"/>
        </a:spcBef>
        <a:spcAft>
          <a:spcPct val="0"/>
        </a:spcAft>
        <a:buClr>
          <a:schemeClr val="hlink"/>
        </a:buClr>
        <a:buSzPct val="155000"/>
        <a:buFont typeface="Wingdings" panose="05000000000000000000" pitchFamily="2" charset="2"/>
        <a:buBlip>
          <a:blip r:embed="rId15"/>
        </a:buBlip>
        <a:defRPr kumimoji="1" sz="2000">
          <a:solidFill>
            <a:srgbClr val="003399"/>
          </a:solidFill>
          <a:latin typeface="Helvetica" charset="0"/>
          <a:ea typeface="Helvetica" charset="0"/>
          <a:cs typeface="Helvetica" charset="0"/>
        </a:defRPr>
      </a:lvl1pPr>
      <a:lvl2pPr marL="907912" indent="-436496" algn="l" rtl="0" eaLnBrk="1" fontAlgn="base" latinLnBrk="1" hangingPunct="1">
        <a:spcBef>
          <a:spcPct val="20000"/>
        </a:spcBef>
        <a:spcAft>
          <a:spcPct val="0"/>
        </a:spcAft>
        <a:buClr>
          <a:schemeClr val="hlink"/>
        </a:buClr>
        <a:buFont typeface="Wingdings" panose="05000000000000000000" pitchFamily="2" charset="2"/>
        <a:buBlip>
          <a:blip r:embed="rId16"/>
        </a:buBlip>
        <a:defRPr kumimoji="1" sz="1801">
          <a:solidFill>
            <a:srgbClr val="003399"/>
          </a:solidFill>
          <a:latin typeface="Helvetica" charset="0"/>
          <a:ea typeface="Helvetica" charset="0"/>
          <a:cs typeface="Helvetica" charset="0"/>
        </a:defRPr>
      </a:lvl2pPr>
      <a:lvl3pPr marL="1304725" indent="-395228" algn="l" rtl="0" eaLnBrk="1" fontAlgn="base" latinLnBrk="1" hangingPunct="1">
        <a:spcBef>
          <a:spcPct val="20000"/>
        </a:spcBef>
        <a:spcAft>
          <a:spcPct val="0"/>
        </a:spcAft>
        <a:buClr>
          <a:schemeClr val="hlink"/>
        </a:buClr>
        <a:buFont typeface="Wingdings" panose="05000000000000000000" pitchFamily="2" charset="2"/>
        <a:buBlip>
          <a:blip r:embed="rId15"/>
        </a:buBlip>
        <a:defRPr kumimoji="1" sz="1600">
          <a:solidFill>
            <a:srgbClr val="003399"/>
          </a:solidFill>
          <a:latin typeface="Helvetica" charset="0"/>
          <a:ea typeface="Helvetica" charset="0"/>
          <a:cs typeface="Helvetica" charset="0"/>
        </a:defRPr>
      </a:lvl3pPr>
      <a:lvl4pPr marL="1693602" indent="-387291" algn="l" rtl="0" eaLnBrk="1" fontAlgn="base" latinLnBrk="1" hangingPunct="1">
        <a:spcBef>
          <a:spcPct val="20000"/>
        </a:spcBef>
        <a:spcAft>
          <a:spcPct val="0"/>
        </a:spcAft>
        <a:buClr>
          <a:schemeClr val="hlink"/>
        </a:buClr>
        <a:buFont typeface="Wingdings" panose="05000000000000000000" pitchFamily="2" charset="2"/>
        <a:buBlip>
          <a:blip r:embed="rId17"/>
        </a:buBlip>
        <a:defRPr kumimoji="1" sz="1600">
          <a:solidFill>
            <a:srgbClr val="003399"/>
          </a:solidFill>
          <a:latin typeface="Helvetica" charset="0"/>
          <a:ea typeface="Helvetica" charset="0"/>
          <a:cs typeface="Helvetica" charset="0"/>
        </a:defRPr>
      </a:lvl4pPr>
      <a:lvl5pPr marL="2093592" indent="-398402" algn="l" rtl="0" eaLnBrk="1" fontAlgn="base" latinLnBrk="1" hangingPunct="1">
        <a:spcBef>
          <a:spcPct val="25000"/>
        </a:spcBef>
        <a:spcAft>
          <a:spcPct val="0"/>
        </a:spcAft>
        <a:buClr>
          <a:schemeClr val="hlink"/>
        </a:buClr>
        <a:buFont typeface="Wingdings" panose="05000000000000000000" pitchFamily="2" charset="2"/>
        <a:buBlip>
          <a:blip r:embed="rId15"/>
        </a:buBlip>
        <a:defRPr kumimoji="1" sz="1600">
          <a:solidFill>
            <a:srgbClr val="003399"/>
          </a:solidFill>
          <a:latin typeface="Helvetica" charset="0"/>
          <a:ea typeface="Helvetica" charset="0"/>
          <a:cs typeface="Helvetica" charset="0"/>
        </a:defRPr>
      </a:lvl5pPr>
      <a:lvl6pPr marL="2550720" indent="-398402" algn="l" rtl="0" eaLnBrk="1" fontAlgn="base" latinLnBrk="1" hangingPunct="1">
        <a:spcBef>
          <a:spcPct val="25000"/>
        </a:spcBef>
        <a:spcAft>
          <a:spcPct val="0"/>
        </a:spcAft>
        <a:buClr>
          <a:schemeClr val="hlink"/>
        </a:buClr>
        <a:buFont typeface="Wingdings" pitchFamily="2" charset="2"/>
        <a:buBlip>
          <a:blip r:embed="rId15"/>
        </a:buBlip>
        <a:defRPr kumimoji="1" sz="1600">
          <a:solidFill>
            <a:srgbClr val="003399"/>
          </a:solidFill>
          <a:latin typeface="+mn-lt"/>
          <a:ea typeface="+mn-ea"/>
        </a:defRPr>
      </a:lvl6pPr>
      <a:lvl7pPr marL="3007852" indent="-398402" algn="l" rtl="0" eaLnBrk="1" fontAlgn="base" latinLnBrk="1" hangingPunct="1">
        <a:spcBef>
          <a:spcPct val="25000"/>
        </a:spcBef>
        <a:spcAft>
          <a:spcPct val="0"/>
        </a:spcAft>
        <a:buClr>
          <a:schemeClr val="hlink"/>
        </a:buClr>
        <a:buFont typeface="Wingdings" pitchFamily="2" charset="2"/>
        <a:buBlip>
          <a:blip r:embed="rId15"/>
        </a:buBlip>
        <a:defRPr kumimoji="1" sz="1600">
          <a:solidFill>
            <a:srgbClr val="003399"/>
          </a:solidFill>
          <a:latin typeface="+mn-lt"/>
          <a:ea typeface="+mn-ea"/>
        </a:defRPr>
      </a:lvl7pPr>
      <a:lvl8pPr marL="3464982" indent="-398402" algn="l" rtl="0" eaLnBrk="1" fontAlgn="base" latinLnBrk="1" hangingPunct="1">
        <a:spcBef>
          <a:spcPct val="25000"/>
        </a:spcBef>
        <a:spcAft>
          <a:spcPct val="0"/>
        </a:spcAft>
        <a:buClr>
          <a:schemeClr val="hlink"/>
        </a:buClr>
        <a:buFont typeface="Wingdings" pitchFamily="2" charset="2"/>
        <a:buBlip>
          <a:blip r:embed="rId15"/>
        </a:buBlip>
        <a:defRPr kumimoji="1" sz="1600">
          <a:solidFill>
            <a:srgbClr val="003399"/>
          </a:solidFill>
          <a:latin typeface="+mn-lt"/>
          <a:ea typeface="+mn-ea"/>
        </a:defRPr>
      </a:lvl8pPr>
      <a:lvl9pPr marL="3922110" indent="-398402" algn="l" rtl="0" eaLnBrk="1" fontAlgn="base" latinLnBrk="1" hangingPunct="1">
        <a:spcBef>
          <a:spcPct val="25000"/>
        </a:spcBef>
        <a:spcAft>
          <a:spcPct val="0"/>
        </a:spcAft>
        <a:buClr>
          <a:schemeClr val="hlink"/>
        </a:buClr>
        <a:buFont typeface="Wingdings" pitchFamily="2" charset="2"/>
        <a:buBlip>
          <a:blip r:embed="rId15"/>
        </a:buBlip>
        <a:defRPr kumimoji="1" sz="1600">
          <a:solidFill>
            <a:srgbClr val="003399"/>
          </a:solidFill>
          <a:latin typeface="+mn-lt"/>
          <a:ea typeface="+mn-ea"/>
        </a:defRPr>
      </a:lvl9pPr>
    </p:bodyStyle>
    <p:otherStyle>
      <a:defPPr>
        <a:defRPr lang="ko-KR"/>
      </a:defPPr>
      <a:lvl1pPr marL="0" algn="l" defTabSz="914260" rtl="0" eaLnBrk="1" latinLnBrk="1" hangingPunct="1">
        <a:defRPr sz="1801" kern="1200">
          <a:solidFill>
            <a:schemeClr val="tx1"/>
          </a:solidFill>
          <a:latin typeface="+mn-lt"/>
          <a:ea typeface="+mn-ea"/>
          <a:cs typeface="+mn-cs"/>
        </a:defRPr>
      </a:lvl1pPr>
      <a:lvl2pPr marL="457130" algn="l" defTabSz="914260" rtl="0" eaLnBrk="1" latinLnBrk="1" hangingPunct="1">
        <a:defRPr sz="1801" kern="1200">
          <a:solidFill>
            <a:schemeClr val="tx1"/>
          </a:solidFill>
          <a:latin typeface="+mn-lt"/>
          <a:ea typeface="+mn-ea"/>
          <a:cs typeface="+mn-cs"/>
        </a:defRPr>
      </a:lvl2pPr>
      <a:lvl3pPr marL="914260" algn="l" defTabSz="914260" rtl="0" eaLnBrk="1" latinLnBrk="1" hangingPunct="1">
        <a:defRPr sz="1801" kern="1200">
          <a:solidFill>
            <a:schemeClr val="tx1"/>
          </a:solidFill>
          <a:latin typeface="+mn-lt"/>
          <a:ea typeface="+mn-ea"/>
          <a:cs typeface="+mn-cs"/>
        </a:defRPr>
      </a:lvl3pPr>
      <a:lvl4pPr marL="1371390" algn="l" defTabSz="914260" rtl="0" eaLnBrk="1" latinLnBrk="1" hangingPunct="1">
        <a:defRPr sz="1801" kern="1200">
          <a:solidFill>
            <a:schemeClr val="tx1"/>
          </a:solidFill>
          <a:latin typeface="+mn-lt"/>
          <a:ea typeface="+mn-ea"/>
          <a:cs typeface="+mn-cs"/>
        </a:defRPr>
      </a:lvl4pPr>
      <a:lvl5pPr marL="1828518" algn="l" defTabSz="914260" rtl="0" eaLnBrk="1" latinLnBrk="1" hangingPunct="1">
        <a:defRPr sz="1801" kern="1200">
          <a:solidFill>
            <a:schemeClr val="tx1"/>
          </a:solidFill>
          <a:latin typeface="+mn-lt"/>
          <a:ea typeface="+mn-ea"/>
          <a:cs typeface="+mn-cs"/>
        </a:defRPr>
      </a:lvl5pPr>
      <a:lvl6pPr marL="2285649" algn="l" defTabSz="914260" rtl="0" eaLnBrk="1" latinLnBrk="1" hangingPunct="1">
        <a:defRPr sz="1801" kern="1200">
          <a:solidFill>
            <a:schemeClr val="tx1"/>
          </a:solidFill>
          <a:latin typeface="+mn-lt"/>
          <a:ea typeface="+mn-ea"/>
          <a:cs typeface="+mn-cs"/>
        </a:defRPr>
      </a:lvl6pPr>
      <a:lvl7pPr marL="2742778" algn="l" defTabSz="914260" rtl="0" eaLnBrk="1" latinLnBrk="1" hangingPunct="1">
        <a:defRPr sz="1801" kern="1200">
          <a:solidFill>
            <a:schemeClr val="tx1"/>
          </a:solidFill>
          <a:latin typeface="+mn-lt"/>
          <a:ea typeface="+mn-ea"/>
          <a:cs typeface="+mn-cs"/>
        </a:defRPr>
      </a:lvl7pPr>
      <a:lvl8pPr marL="3199908" algn="l" defTabSz="914260" rtl="0" eaLnBrk="1" latinLnBrk="1" hangingPunct="1">
        <a:defRPr sz="1801" kern="1200">
          <a:solidFill>
            <a:schemeClr val="tx1"/>
          </a:solidFill>
          <a:latin typeface="+mn-lt"/>
          <a:ea typeface="+mn-ea"/>
          <a:cs typeface="+mn-cs"/>
        </a:defRPr>
      </a:lvl8pPr>
      <a:lvl9pPr marL="3657039" algn="l" defTabSz="914260" rtl="0" eaLnBrk="1" latinLnBrk="1"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3" name="Rectangle 3"/>
          <p:cNvSpPr>
            <a:spLocks noGrp="1" noChangeArrowheads="1"/>
          </p:cNvSpPr>
          <p:nvPr>
            <p:ph type="title"/>
          </p:nvPr>
        </p:nvSpPr>
        <p:spPr bwMode="auto">
          <a:xfrm>
            <a:off x="445118" y="188913"/>
            <a:ext cx="8230570" cy="539750"/>
          </a:xfrm>
          <a:prstGeom prst="rect">
            <a:avLst/>
          </a:prstGeom>
        </p:spPr>
        <p:txBody>
          <a:bodyPr/>
          <a:lstStyle/>
          <a:p>
            <a:pPr marL="0" lvl="0" defTabSz="914260"/>
            <a:r>
              <a:rPr lang="ko-KR" altLang="en-US" dirty="0"/>
              <a:t>마스터 제목 스타일 편집</a:t>
            </a:r>
          </a:p>
        </p:txBody>
      </p:sp>
      <p:sp>
        <p:nvSpPr>
          <p:cNvPr id="5124" name="Rectangle 4"/>
          <p:cNvSpPr>
            <a:spLocks noGrp="1" noChangeArrowheads="1"/>
          </p:cNvSpPr>
          <p:nvPr>
            <p:ph type="body" idx="1"/>
          </p:nvPr>
        </p:nvSpPr>
        <p:spPr bwMode="auto">
          <a:xfrm>
            <a:off x="440499" y="903236"/>
            <a:ext cx="8235190" cy="534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
        <p:nvSpPr>
          <p:cNvPr id="21" name="Rectangle 6"/>
          <p:cNvSpPr txBox="1">
            <a:spLocks noChangeArrowheads="1"/>
          </p:cNvSpPr>
          <p:nvPr userDrawn="1"/>
        </p:nvSpPr>
        <p:spPr bwMode="auto">
          <a:xfrm>
            <a:off x="7964934" y="6565018"/>
            <a:ext cx="1071563" cy="220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ko-KR"/>
            </a:defPPr>
            <a:lvl1pPr marL="0" algn="r" defTabSz="914400" rtl="0" eaLnBrk="1" latinLnBrk="1" hangingPunct="1">
              <a:defRPr sz="1000" b="1" kern="1200">
                <a:solidFill>
                  <a:schemeClr val="tx2">
                    <a:lumMod val="50000"/>
                  </a:schemeClr>
                </a:solidFill>
                <a:latin typeface="맑은 고딕" pitchFamily="50" charset="-127"/>
                <a:ea typeface="맑은 고딕" pitchFamily="50" charset="-127"/>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r" defTabSz="914260" rtl="0" eaLnBrk="1" fontAlgn="auto" latinLnBrk="1" hangingPunct="1">
              <a:lnSpc>
                <a:spcPct val="100000"/>
              </a:lnSpc>
              <a:spcBef>
                <a:spcPts val="0"/>
              </a:spcBef>
              <a:spcAft>
                <a:spcPts val="0"/>
              </a:spcAft>
              <a:buClrTx/>
              <a:buSzTx/>
              <a:buFontTx/>
              <a:buNone/>
              <a:tabLst/>
              <a:defRPr/>
            </a:pPr>
            <a:fld id="{515CC4ED-1449-4712-AE45-EBC263B4DD26}" type="slidenum">
              <a:rPr kumimoji="0" lang="en-US" altLang="ko-KR" sz="1000" b="1" i="0" u="none" strike="noStrike" kern="1200" cap="none" spc="0" normalizeH="0" baseline="0" noProof="0" smtClean="0">
                <a:ln>
                  <a:noFill/>
                </a:ln>
                <a:solidFill>
                  <a:schemeClr val="tx2"/>
                </a:solidFill>
                <a:effectLst/>
                <a:uLnTx/>
                <a:uFillTx/>
                <a:latin typeface="맑은 고딕" pitchFamily="50" charset="-127"/>
                <a:ea typeface="맑은 고딕" pitchFamily="50" charset="-127"/>
                <a:cs typeface="+mn-cs"/>
              </a:rPr>
              <a:pPr marL="0" marR="0" lvl="0" indent="0" algn="r" defTabSz="914260" rtl="0" eaLnBrk="1" fontAlgn="auto" latinLnBrk="1" hangingPunct="1">
                <a:lnSpc>
                  <a:spcPct val="100000"/>
                </a:lnSpc>
                <a:spcBef>
                  <a:spcPts val="0"/>
                </a:spcBef>
                <a:spcAft>
                  <a:spcPts val="0"/>
                </a:spcAft>
                <a:buClrTx/>
                <a:buSzTx/>
                <a:buFontTx/>
                <a:buNone/>
                <a:tabLst/>
                <a:defRPr/>
              </a:pPr>
              <a:t>‹#›</a:t>
            </a:fld>
            <a:r>
              <a:rPr kumimoji="0" lang="en-US" altLang="ko-KR" sz="1000" b="1" i="0" u="none" strike="noStrike" kern="1200" cap="none" spc="0" normalizeH="0" baseline="0" noProof="0">
                <a:ln>
                  <a:noFill/>
                </a:ln>
                <a:solidFill>
                  <a:schemeClr val="tx2"/>
                </a:solidFill>
                <a:effectLst/>
                <a:uLnTx/>
                <a:uFillTx/>
                <a:latin typeface="맑은 고딕" pitchFamily="50" charset="-127"/>
                <a:ea typeface="맑은 고딕" pitchFamily="50" charset="-127"/>
                <a:cs typeface="+mn-cs"/>
              </a:rPr>
              <a:t> </a:t>
            </a:r>
          </a:p>
        </p:txBody>
      </p:sp>
      <p:cxnSp>
        <p:nvCxnSpPr>
          <p:cNvPr id="8" name="직선 연결선 7">
            <a:extLst>
              <a:ext uri="{FF2B5EF4-FFF2-40B4-BE49-F238E27FC236}">
                <a16:creationId xmlns:a16="http://schemas.microsoft.com/office/drawing/2014/main" id="{3356CAA1-C6A0-4E98-A736-407C6B609E12}"/>
              </a:ext>
            </a:extLst>
          </p:cNvPr>
          <p:cNvCxnSpPr/>
          <p:nvPr userDrawn="1"/>
        </p:nvCxnSpPr>
        <p:spPr>
          <a:xfrm>
            <a:off x="0" y="6500813"/>
            <a:ext cx="9144000" cy="0"/>
          </a:xfrm>
          <a:prstGeom prst="line">
            <a:avLst/>
          </a:prstGeom>
          <a:ln w="254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Picture 2">
            <a:hlinkClick r:id="rId12"/>
            <a:extLst>
              <a:ext uri="{FF2B5EF4-FFF2-40B4-BE49-F238E27FC236}">
                <a16:creationId xmlns:a16="http://schemas.microsoft.com/office/drawing/2014/main" id="{627B523C-2560-45DC-BF2F-DAEF14A05435}"/>
              </a:ext>
            </a:extLst>
          </p:cNvPr>
          <p:cNvPicPr>
            <a:picLocks noChangeAspect="1" noChangeArrowheads="1"/>
          </p:cNvPicPr>
          <p:nvPr userDrawn="1"/>
        </p:nvPicPr>
        <p:blipFill rotWithShape="1">
          <a:blip r:embed="rId13">
            <a:extLst>
              <a:ext uri="{28A0092B-C50C-407E-A947-70E740481C1C}">
                <a14:useLocalDpi xmlns:a14="http://schemas.microsoft.com/office/drawing/2010/main" val="0"/>
              </a:ext>
            </a:extLst>
          </a:blip>
          <a:srcRect t="14168" r="67510"/>
          <a:stretch/>
        </p:blipFill>
        <p:spPr bwMode="auto">
          <a:xfrm>
            <a:off x="107506" y="6500813"/>
            <a:ext cx="789309" cy="432776"/>
          </a:xfrm>
          <a:prstGeom prst="rect">
            <a:avLst/>
          </a:prstGeom>
          <a:noFill/>
          <a:extLst>
            <a:ext uri="{909E8E84-426E-40DD-AFC4-6F175D3DCCD1}">
              <a14:hiddenFill xmlns:a14="http://schemas.microsoft.com/office/drawing/2010/main">
                <a:solidFill>
                  <a:srgbClr val="FFFFFF"/>
                </a:solidFill>
              </a14:hiddenFill>
            </a:ext>
          </a:extLst>
        </p:spPr>
      </p:pic>
      <p:pic>
        <p:nvPicPr>
          <p:cNvPr id="7" name="그림 1">
            <a:extLst>
              <a:ext uri="{FF2B5EF4-FFF2-40B4-BE49-F238E27FC236}">
                <a16:creationId xmlns:a16="http://schemas.microsoft.com/office/drawing/2014/main" id="{56F4EE5F-B4A7-488B-80F1-764B78022F14}"/>
              </a:ext>
            </a:extLst>
          </p:cNvPr>
          <p:cNvPicPr>
            <a:picLocks noChangeAspect="1"/>
          </p:cNvPicPr>
          <p:nvPr userDrawn="1"/>
        </p:nvPicPr>
        <p:blipFill>
          <a:blip r:embed="rId14"/>
          <a:stretch>
            <a:fillRect/>
          </a:stretch>
        </p:blipFill>
        <p:spPr>
          <a:xfrm>
            <a:off x="134767" y="6555959"/>
            <a:ext cx="1140542" cy="243840"/>
          </a:xfrm>
          <a:prstGeom prst="rect">
            <a:avLst/>
          </a:prstGeom>
        </p:spPr>
      </p:pic>
    </p:spTree>
    <p:extLst>
      <p:ext uri="{BB962C8B-B14F-4D97-AF65-F5344CB8AC3E}">
        <p14:creationId xmlns:p14="http://schemas.microsoft.com/office/powerpoint/2010/main" val="150297125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Lst>
  <p:hf sldNum="0" hdr="0" ftr="0" dt="0"/>
  <p:txStyles>
    <p:titleStyle>
      <a:lvl1pPr algn="l" rtl="0" eaLnBrk="1" fontAlgn="base" latinLnBrk="1" hangingPunct="1">
        <a:spcBef>
          <a:spcPct val="0"/>
        </a:spcBef>
        <a:spcAft>
          <a:spcPct val="0"/>
        </a:spcAft>
        <a:defRPr kumimoji="1" lang="ko-KR" altLang="en-US" sz="2399" b="1" kern="0" dirty="0">
          <a:solidFill>
            <a:schemeClr val="tx1"/>
          </a:solidFill>
          <a:latin typeface="Helvetica" charset="0"/>
          <a:ea typeface="Helvetica" charset="0"/>
          <a:cs typeface="Helvetica" charset="0"/>
        </a:defRPr>
      </a:lvl1pPr>
      <a:lvl2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2pPr>
      <a:lvl3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3pPr>
      <a:lvl4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4pPr>
      <a:lvl5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5pPr>
      <a:lvl6pPr marL="457130"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6pPr>
      <a:lvl7pPr marL="914260"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7pPr>
      <a:lvl8pPr marL="1371390"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8pPr>
      <a:lvl9pPr marL="1828518"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9pPr>
    </p:titleStyle>
    <p:bodyStyle>
      <a:lvl1pPr marL="469828" indent="-469828" algn="l" rtl="0" eaLnBrk="1" fontAlgn="base" latinLnBrk="1" hangingPunct="1">
        <a:spcBef>
          <a:spcPct val="20000"/>
        </a:spcBef>
        <a:spcAft>
          <a:spcPct val="0"/>
        </a:spcAft>
        <a:buClr>
          <a:schemeClr val="hlink"/>
        </a:buClr>
        <a:buSzPct val="155000"/>
        <a:buFont typeface="Wingdings" panose="05000000000000000000" pitchFamily="2" charset="2"/>
        <a:buBlip>
          <a:blip r:embed="rId15"/>
        </a:buBlip>
        <a:defRPr kumimoji="1" sz="2000">
          <a:solidFill>
            <a:srgbClr val="003399"/>
          </a:solidFill>
          <a:latin typeface="Helvetica" charset="0"/>
          <a:ea typeface="Helvetica" charset="0"/>
          <a:cs typeface="Helvetica" charset="0"/>
        </a:defRPr>
      </a:lvl1pPr>
      <a:lvl2pPr marL="907912" indent="-436496" algn="l" rtl="0" eaLnBrk="1" fontAlgn="base" latinLnBrk="1" hangingPunct="1">
        <a:spcBef>
          <a:spcPct val="20000"/>
        </a:spcBef>
        <a:spcAft>
          <a:spcPct val="0"/>
        </a:spcAft>
        <a:buClr>
          <a:schemeClr val="hlink"/>
        </a:buClr>
        <a:buFont typeface="Wingdings" panose="05000000000000000000" pitchFamily="2" charset="2"/>
        <a:buBlip>
          <a:blip r:embed="rId16"/>
        </a:buBlip>
        <a:defRPr kumimoji="1" sz="1801">
          <a:solidFill>
            <a:srgbClr val="003399"/>
          </a:solidFill>
          <a:latin typeface="Helvetica" charset="0"/>
          <a:ea typeface="Helvetica" charset="0"/>
          <a:cs typeface="Helvetica" charset="0"/>
        </a:defRPr>
      </a:lvl2pPr>
      <a:lvl3pPr marL="1304725" indent="-395228" algn="l" rtl="0" eaLnBrk="1" fontAlgn="base" latinLnBrk="1" hangingPunct="1">
        <a:spcBef>
          <a:spcPct val="20000"/>
        </a:spcBef>
        <a:spcAft>
          <a:spcPct val="0"/>
        </a:spcAft>
        <a:buClr>
          <a:schemeClr val="hlink"/>
        </a:buClr>
        <a:buFont typeface="Wingdings" panose="05000000000000000000" pitchFamily="2" charset="2"/>
        <a:buBlip>
          <a:blip r:embed="rId15"/>
        </a:buBlip>
        <a:defRPr kumimoji="1" sz="1600">
          <a:solidFill>
            <a:srgbClr val="003399"/>
          </a:solidFill>
          <a:latin typeface="Helvetica" charset="0"/>
          <a:ea typeface="Helvetica" charset="0"/>
          <a:cs typeface="Helvetica" charset="0"/>
        </a:defRPr>
      </a:lvl3pPr>
      <a:lvl4pPr marL="1693602" indent="-387291" algn="l" rtl="0" eaLnBrk="1" fontAlgn="base" latinLnBrk="1" hangingPunct="1">
        <a:spcBef>
          <a:spcPct val="20000"/>
        </a:spcBef>
        <a:spcAft>
          <a:spcPct val="0"/>
        </a:spcAft>
        <a:buClr>
          <a:schemeClr val="hlink"/>
        </a:buClr>
        <a:buFont typeface="Wingdings" panose="05000000000000000000" pitchFamily="2" charset="2"/>
        <a:buBlip>
          <a:blip r:embed="rId17"/>
        </a:buBlip>
        <a:defRPr kumimoji="1" sz="1600">
          <a:solidFill>
            <a:srgbClr val="003399"/>
          </a:solidFill>
          <a:latin typeface="Helvetica" charset="0"/>
          <a:ea typeface="Helvetica" charset="0"/>
          <a:cs typeface="Helvetica" charset="0"/>
        </a:defRPr>
      </a:lvl4pPr>
      <a:lvl5pPr marL="2093592" indent="-398402" algn="l" rtl="0" eaLnBrk="1" fontAlgn="base" latinLnBrk="1" hangingPunct="1">
        <a:spcBef>
          <a:spcPct val="25000"/>
        </a:spcBef>
        <a:spcAft>
          <a:spcPct val="0"/>
        </a:spcAft>
        <a:buClr>
          <a:schemeClr val="hlink"/>
        </a:buClr>
        <a:buFont typeface="Wingdings" panose="05000000000000000000" pitchFamily="2" charset="2"/>
        <a:buBlip>
          <a:blip r:embed="rId15"/>
        </a:buBlip>
        <a:defRPr kumimoji="1" sz="1600">
          <a:solidFill>
            <a:srgbClr val="003399"/>
          </a:solidFill>
          <a:latin typeface="Helvetica" charset="0"/>
          <a:ea typeface="Helvetica" charset="0"/>
          <a:cs typeface="Helvetica" charset="0"/>
        </a:defRPr>
      </a:lvl5pPr>
      <a:lvl6pPr marL="2550720" indent="-398402" algn="l" rtl="0" eaLnBrk="1" fontAlgn="base" latinLnBrk="1" hangingPunct="1">
        <a:spcBef>
          <a:spcPct val="25000"/>
        </a:spcBef>
        <a:spcAft>
          <a:spcPct val="0"/>
        </a:spcAft>
        <a:buClr>
          <a:schemeClr val="hlink"/>
        </a:buClr>
        <a:buFont typeface="Wingdings" pitchFamily="2" charset="2"/>
        <a:buBlip>
          <a:blip r:embed="rId15"/>
        </a:buBlip>
        <a:defRPr kumimoji="1" sz="1600">
          <a:solidFill>
            <a:srgbClr val="003399"/>
          </a:solidFill>
          <a:latin typeface="+mn-lt"/>
          <a:ea typeface="+mn-ea"/>
        </a:defRPr>
      </a:lvl6pPr>
      <a:lvl7pPr marL="3007852" indent="-398402" algn="l" rtl="0" eaLnBrk="1" fontAlgn="base" latinLnBrk="1" hangingPunct="1">
        <a:spcBef>
          <a:spcPct val="25000"/>
        </a:spcBef>
        <a:spcAft>
          <a:spcPct val="0"/>
        </a:spcAft>
        <a:buClr>
          <a:schemeClr val="hlink"/>
        </a:buClr>
        <a:buFont typeface="Wingdings" pitchFamily="2" charset="2"/>
        <a:buBlip>
          <a:blip r:embed="rId15"/>
        </a:buBlip>
        <a:defRPr kumimoji="1" sz="1600">
          <a:solidFill>
            <a:srgbClr val="003399"/>
          </a:solidFill>
          <a:latin typeface="+mn-lt"/>
          <a:ea typeface="+mn-ea"/>
        </a:defRPr>
      </a:lvl7pPr>
      <a:lvl8pPr marL="3464982" indent="-398402" algn="l" rtl="0" eaLnBrk="1" fontAlgn="base" latinLnBrk="1" hangingPunct="1">
        <a:spcBef>
          <a:spcPct val="25000"/>
        </a:spcBef>
        <a:spcAft>
          <a:spcPct val="0"/>
        </a:spcAft>
        <a:buClr>
          <a:schemeClr val="hlink"/>
        </a:buClr>
        <a:buFont typeface="Wingdings" pitchFamily="2" charset="2"/>
        <a:buBlip>
          <a:blip r:embed="rId15"/>
        </a:buBlip>
        <a:defRPr kumimoji="1" sz="1600">
          <a:solidFill>
            <a:srgbClr val="003399"/>
          </a:solidFill>
          <a:latin typeface="+mn-lt"/>
          <a:ea typeface="+mn-ea"/>
        </a:defRPr>
      </a:lvl8pPr>
      <a:lvl9pPr marL="3922110" indent="-398402" algn="l" rtl="0" eaLnBrk="1" fontAlgn="base" latinLnBrk="1" hangingPunct="1">
        <a:spcBef>
          <a:spcPct val="25000"/>
        </a:spcBef>
        <a:spcAft>
          <a:spcPct val="0"/>
        </a:spcAft>
        <a:buClr>
          <a:schemeClr val="hlink"/>
        </a:buClr>
        <a:buFont typeface="Wingdings" pitchFamily="2" charset="2"/>
        <a:buBlip>
          <a:blip r:embed="rId15"/>
        </a:buBlip>
        <a:defRPr kumimoji="1" sz="1600">
          <a:solidFill>
            <a:srgbClr val="003399"/>
          </a:solidFill>
          <a:latin typeface="+mn-lt"/>
          <a:ea typeface="+mn-ea"/>
        </a:defRPr>
      </a:lvl9pPr>
    </p:bodyStyle>
    <p:otherStyle>
      <a:defPPr>
        <a:defRPr lang="ko-KR"/>
      </a:defPPr>
      <a:lvl1pPr marL="0" algn="l" defTabSz="914260" rtl="0" eaLnBrk="1" latinLnBrk="1" hangingPunct="1">
        <a:defRPr sz="1801" kern="1200">
          <a:solidFill>
            <a:schemeClr val="tx1"/>
          </a:solidFill>
          <a:latin typeface="+mn-lt"/>
          <a:ea typeface="+mn-ea"/>
          <a:cs typeface="+mn-cs"/>
        </a:defRPr>
      </a:lvl1pPr>
      <a:lvl2pPr marL="457130" algn="l" defTabSz="914260" rtl="0" eaLnBrk="1" latinLnBrk="1" hangingPunct="1">
        <a:defRPr sz="1801" kern="1200">
          <a:solidFill>
            <a:schemeClr val="tx1"/>
          </a:solidFill>
          <a:latin typeface="+mn-lt"/>
          <a:ea typeface="+mn-ea"/>
          <a:cs typeface="+mn-cs"/>
        </a:defRPr>
      </a:lvl2pPr>
      <a:lvl3pPr marL="914260" algn="l" defTabSz="914260" rtl="0" eaLnBrk="1" latinLnBrk="1" hangingPunct="1">
        <a:defRPr sz="1801" kern="1200">
          <a:solidFill>
            <a:schemeClr val="tx1"/>
          </a:solidFill>
          <a:latin typeface="+mn-lt"/>
          <a:ea typeface="+mn-ea"/>
          <a:cs typeface="+mn-cs"/>
        </a:defRPr>
      </a:lvl3pPr>
      <a:lvl4pPr marL="1371390" algn="l" defTabSz="914260" rtl="0" eaLnBrk="1" latinLnBrk="1" hangingPunct="1">
        <a:defRPr sz="1801" kern="1200">
          <a:solidFill>
            <a:schemeClr val="tx1"/>
          </a:solidFill>
          <a:latin typeface="+mn-lt"/>
          <a:ea typeface="+mn-ea"/>
          <a:cs typeface="+mn-cs"/>
        </a:defRPr>
      </a:lvl4pPr>
      <a:lvl5pPr marL="1828518" algn="l" defTabSz="914260" rtl="0" eaLnBrk="1" latinLnBrk="1" hangingPunct="1">
        <a:defRPr sz="1801" kern="1200">
          <a:solidFill>
            <a:schemeClr val="tx1"/>
          </a:solidFill>
          <a:latin typeface="+mn-lt"/>
          <a:ea typeface="+mn-ea"/>
          <a:cs typeface="+mn-cs"/>
        </a:defRPr>
      </a:lvl5pPr>
      <a:lvl6pPr marL="2285649" algn="l" defTabSz="914260" rtl="0" eaLnBrk="1" latinLnBrk="1" hangingPunct="1">
        <a:defRPr sz="1801" kern="1200">
          <a:solidFill>
            <a:schemeClr val="tx1"/>
          </a:solidFill>
          <a:latin typeface="+mn-lt"/>
          <a:ea typeface="+mn-ea"/>
          <a:cs typeface="+mn-cs"/>
        </a:defRPr>
      </a:lvl6pPr>
      <a:lvl7pPr marL="2742778" algn="l" defTabSz="914260" rtl="0" eaLnBrk="1" latinLnBrk="1" hangingPunct="1">
        <a:defRPr sz="1801" kern="1200">
          <a:solidFill>
            <a:schemeClr val="tx1"/>
          </a:solidFill>
          <a:latin typeface="+mn-lt"/>
          <a:ea typeface="+mn-ea"/>
          <a:cs typeface="+mn-cs"/>
        </a:defRPr>
      </a:lvl7pPr>
      <a:lvl8pPr marL="3199908" algn="l" defTabSz="914260" rtl="0" eaLnBrk="1" latinLnBrk="1" hangingPunct="1">
        <a:defRPr sz="1801" kern="1200">
          <a:solidFill>
            <a:schemeClr val="tx1"/>
          </a:solidFill>
          <a:latin typeface="+mn-lt"/>
          <a:ea typeface="+mn-ea"/>
          <a:cs typeface="+mn-cs"/>
        </a:defRPr>
      </a:lvl8pPr>
      <a:lvl9pPr marL="3657039" algn="l" defTabSz="914260" rtl="0" eaLnBrk="1" latinLnBrk="1"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54B4F63-135D-42C1-AFD9-6680F2655DF2}"/>
              </a:ext>
            </a:extLst>
          </p:cNvPr>
          <p:cNvSpPr>
            <a:spLocks noGrp="1"/>
          </p:cNvSpPr>
          <p:nvPr>
            <p:ph type="ctrTitle"/>
          </p:nvPr>
        </p:nvSpPr>
        <p:spPr/>
        <p:txBody>
          <a:bodyPr/>
          <a:lstStyle/>
          <a:p>
            <a:endParaRPr lang="ko-KR" altLang="en-US"/>
          </a:p>
        </p:txBody>
      </p:sp>
      <p:pic>
        <p:nvPicPr>
          <p:cNvPr id="5" name="그림 4">
            <a:extLst>
              <a:ext uri="{FF2B5EF4-FFF2-40B4-BE49-F238E27FC236}">
                <a16:creationId xmlns:a16="http://schemas.microsoft.com/office/drawing/2014/main" id="{35A18B6E-83A5-44EA-A435-D80E5B0779E3}"/>
              </a:ext>
            </a:extLst>
          </p:cNvPr>
          <p:cNvPicPr>
            <a:picLocks noChangeAspect="1"/>
          </p:cNvPicPr>
          <p:nvPr/>
        </p:nvPicPr>
        <p:blipFill>
          <a:blip r:embed="rId2"/>
          <a:stretch>
            <a:fillRect/>
          </a:stretch>
        </p:blipFill>
        <p:spPr>
          <a:xfrm>
            <a:off x="0" y="0"/>
            <a:ext cx="9144000" cy="6858000"/>
          </a:xfrm>
          <a:prstGeom prst="rect">
            <a:avLst/>
          </a:prstGeom>
        </p:spPr>
      </p:pic>
      <p:sp>
        <p:nvSpPr>
          <p:cNvPr id="4" name="직사각형 3">
            <a:extLst>
              <a:ext uri="{FF2B5EF4-FFF2-40B4-BE49-F238E27FC236}">
                <a16:creationId xmlns:a16="http://schemas.microsoft.com/office/drawing/2014/main" id="{D33DF818-B844-403F-B685-D9A26E0397CB}"/>
              </a:ext>
            </a:extLst>
          </p:cNvPr>
          <p:cNvSpPr/>
          <p:nvPr/>
        </p:nvSpPr>
        <p:spPr bwMode="auto">
          <a:xfrm>
            <a:off x="457201" y="2019937"/>
            <a:ext cx="8361947" cy="1412489"/>
          </a:xfrm>
          <a:prstGeom prst="rect">
            <a:avLst/>
          </a:prstGeom>
          <a:solidFill>
            <a:schemeClr val="tx1"/>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defTabSz="914400" fontAlgn="base" latinLnBrk="1" hangingPunct="1">
              <a:spcBef>
                <a:spcPct val="20000"/>
              </a:spcBef>
              <a:spcAft>
                <a:spcPct val="0"/>
              </a:spcAft>
              <a:buClr>
                <a:srgbClr val="0000FF"/>
              </a:buClr>
              <a:buSzPct val="155000"/>
              <a:defRPr/>
            </a:pPr>
            <a:r>
              <a:rPr lang="en-US" altLang="ko-KR" sz="2800" b="0" dirty="0">
                <a:ln w="0"/>
                <a:solidFill>
                  <a:srgbClr val="FFFF00"/>
                </a:solidFill>
                <a:effectLst>
                  <a:outerShdw blurRad="38100" dist="19050" dir="2700000" algn="tl" rotWithShape="0">
                    <a:prstClr val="black">
                      <a:alpha val="40000"/>
                    </a:prstClr>
                  </a:outerShdw>
                </a:effectLst>
                <a:latin typeface="Century Gothic"/>
                <a:ea typeface="-소망M" pitchFamily="18" charset="-127"/>
                <a:cs typeface="Helvetica"/>
              </a:rPr>
              <a:t>EE485B</a:t>
            </a:r>
            <a:r>
              <a:rPr kumimoji="0" lang="en-US" altLang="ko-KR" sz="2800" b="0" i="0" u="none" strike="noStrike" kern="0" cap="none" spc="0" normalizeH="0" baseline="0" noProof="0" dirty="0">
                <a:ln w="0"/>
                <a:solidFill>
                  <a:srgbClr val="FFFF00"/>
                </a:solidFill>
                <a:effectLst>
                  <a:outerShdw blurRad="38100" dist="19050" dir="2700000" algn="tl" rotWithShape="0">
                    <a:prstClr val="black">
                      <a:alpha val="40000"/>
                    </a:prstClr>
                  </a:outerShdw>
                </a:effectLst>
                <a:uLnTx/>
                <a:uFillTx/>
                <a:latin typeface="Century Gothic"/>
                <a:ea typeface="-소망M" pitchFamily="18" charset="-127"/>
                <a:cs typeface="Helvetica"/>
                <a:sym typeface="Helvetica Neue"/>
              </a:rPr>
              <a:t>: Introduction to Environments &amp; Tools</a:t>
            </a:r>
            <a:r>
              <a:rPr lang="en-US" altLang="ko-KR" sz="2800" b="0" dirty="0">
                <a:ln w="0"/>
                <a:solidFill>
                  <a:srgbClr val="FFFF00"/>
                </a:solidFill>
                <a:effectLst>
                  <a:outerShdw blurRad="38100" dist="19050" dir="2700000" algn="tl" rotWithShape="0">
                    <a:prstClr val="black">
                      <a:alpha val="40000"/>
                    </a:prstClr>
                  </a:outerShdw>
                </a:effectLst>
                <a:latin typeface="Century Gothic"/>
                <a:ea typeface="-소망M" pitchFamily="18" charset="-127"/>
                <a:cs typeface="Helvetica"/>
              </a:rPr>
              <a:t> </a:t>
            </a:r>
            <a:endParaRPr kumimoji="0" lang="en-US" altLang="ko-KR" sz="2800" b="0" i="0" u="none" strike="noStrike" kern="0" cap="none" spc="0" normalizeH="0" baseline="0" noProof="0" dirty="0">
              <a:ln w="0"/>
              <a:solidFill>
                <a:srgbClr val="FFFF00"/>
              </a:solidFill>
              <a:effectLst>
                <a:outerShdw blurRad="38100" dist="19050" dir="2700000" algn="tl" rotWithShape="0">
                  <a:prstClr val="black">
                    <a:alpha val="40000"/>
                  </a:prstClr>
                </a:outerShdw>
              </a:effectLst>
              <a:uLnTx/>
              <a:uFillTx/>
              <a:latin typeface="Century Gothic" panose="020B0502020202020204" pitchFamily="34" charset="0"/>
              <a:ea typeface="-소망M" pitchFamily="18" charset="-127"/>
              <a:cs typeface="Helvetica" panose="020B0604020202020204" pitchFamily="34" charset="0"/>
              <a:sym typeface="Helvetica Neue"/>
            </a:endParaRPr>
          </a:p>
          <a:p>
            <a:pPr marL="0" marR="0" lvl="0" indent="0" algn="ctr" defTabSz="914400" rtl="0" eaLnBrk="1" fontAlgn="base" latinLnBrk="1" hangingPunct="1">
              <a:lnSpc>
                <a:spcPct val="100000"/>
              </a:lnSpc>
              <a:spcBef>
                <a:spcPct val="20000"/>
              </a:spcBef>
              <a:spcAft>
                <a:spcPct val="0"/>
              </a:spcAft>
              <a:buClr>
                <a:srgbClr val="0000FF"/>
              </a:buClr>
              <a:buSzPct val="155000"/>
              <a:buFontTx/>
              <a:buNone/>
              <a:tabLst/>
              <a:defRPr/>
            </a:pPr>
            <a:r>
              <a:rPr kumimoji="0" lang="en-US" altLang="ko-KR" sz="2800" b="0" i="0" u="none" strike="noStrike" kern="0" cap="none" spc="0" normalizeH="0" baseline="0" noProof="0" dirty="0">
                <a:ln w="0"/>
                <a:solidFill>
                  <a:srgbClr val="FFFF00"/>
                </a:solidFill>
                <a:effectLst>
                  <a:outerShdw blurRad="38100" dist="19050" dir="2700000" algn="tl" rotWithShape="0">
                    <a:prstClr val="black">
                      <a:alpha val="40000"/>
                    </a:prstClr>
                  </a:outerShdw>
                </a:effectLst>
                <a:uLnTx/>
                <a:uFillTx/>
                <a:latin typeface="Century Gothic" panose="020B0502020202020204" pitchFamily="34" charset="0"/>
                <a:ea typeface="-소망M" pitchFamily="18" charset="-127"/>
                <a:cs typeface="Helvetica" panose="020B0604020202020204" pitchFamily="34" charset="0"/>
                <a:sym typeface="Helvetica Neue"/>
              </a:rPr>
              <a:t>for Modern Software Development</a:t>
            </a:r>
            <a:endParaRPr kumimoji="0" lang="ko-KR" altLang="en-US" sz="2800" b="0" i="0" u="none" strike="noStrike" kern="0" cap="none" spc="0" normalizeH="0" baseline="0" noProof="0" dirty="0">
              <a:ln w="0"/>
              <a:solidFill>
                <a:srgbClr val="FFFF00"/>
              </a:solidFill>
              <a:effectLst>
                <a:outerShdw blurRad="38100" dist="19050" dir="2700000" algn="tl" rotWithShape="0">
                  <a:prstClr val="black">
                    <a:alpha val="40000"/>
                  </a:prstClr>
                </a:outerShdw>
              </a:effectLst>
              <a:uLnTx/>
              <a:uFillTx/>
              <a:latin typeface="Century Gothic" panose="020B0502020202020204" pitchFamily="34" charset="0"/>
              <a:ea typeface="-소망M" pitchFamily="18" charset="-127"/>
              <a:cs typeface="Helvetica" panose="020B0604020202020204" pitchFamily="34" charset="0"/>
              <a:sym typeface="Helvetica Neue"/>
            </a:endParaRPr>
          </a:p>
        </p:txBody>
      </p:sp>
    </p:spTree>
    <p:extLst>
      <p:ext uri="{BB962C8B-B14F-4D97-AF65-F5344CB8AC3E}">
        <p14:creationId xmlns:p14="http://schemas.microsoft.com/office/powerpoint/2010/main" val="312132736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a:extLst>
              <a:ext uri="{FF2B5EF4-FFF2-40B4-BE49-F238E27FC236}">
                <a16:creationId xmlns:a16="http://schemas.microsoft.com/office/drawing/2014/main" id="{15C06027-CE41-4FAD-9DF7-10B4BB264881}"/>
              </a:ext>
            </a:extLst>
          </p:cNvPr>
          <p:cNvSpPr>
            <a:spLocks noGrp="1"/>
          </p:cNvSpPr>
          <p:nvPr>
            <p:ph type="title"/>
          </p:nvPr>
        </p:nvSpPr>
        <p:spPr/>
        <p:txBody>
          <a:bodyPr/>
          <a:lstStyle/>
          <a:p>
            <a:r>
              <a:rPr lang="en-US" altLang="ko-KR" dirty="0" err="1"/>
              <a:t>Gdb</a:t>
            </a:r>
            <a:r>
              <a:rPr lang="en-US" altLang="ko-KR" dirty="0"/>
              <a:t> with core in </a:t>
            </a:r>
            <a:r>
              <a:rPr lang="en-US" altLang="ko-KR" dirty="0" err="1"/>
              <a:t>eelab</a:t>
            </a:r>
            <a:r>
              <a:rPr lang="en-US" altLang="ko-KR" dirty="0"/>
              <a:t> machines</a:t>
            </a:r>
            <a:endParaRPr lang="ko-KR" altLang="en-US" dirty="0"/>
          </a:p>
        </p:txBody>
      </p:sp>
      <p:sp>
        <p:nvSpPr>
          <p:cNvPr id="5" name="내용 개체 틀 4">
            <a:extLst>
              <a:ext uri="{FF2B5EF4-FFF2-40B4-BE49-F238E27FC236}">
                <a16:creationId xmlns:a16="http://schemas.microsoft.com/office/drawing/2014/main" id="{567E48BB-4690-40F1-B82A-22660222FAFA}"/>
              </a:ext>
            </a:extLst>
          </p:cNvPr>
          <p:cNvSpPr>
            <a:spLocks noGrp="1"/>
          </p:cNvSpPr>
          <p:nvPr>
            <p:ph idx="1"/>
          </p:nvPr>
        </p:nvSpPr>
        <p:spPr>
          <a:xfrm>
            <a:off x="146942" y="834604"/>
            <a:ext cx="8235190" cy="4005743"/>
          </a:xfrm>
        </p:spPr>
        <p:txBody>
          <a:bodyPr/>
          <a:lstStyle/>
          <a:p>
            <a:r>
              <a:rPr lang="en-US" altLang="ko-KR" dirty="0"/>
              <a:t>Note the location of the core file in </a:t>
            </a:r>
            <a:r>
              <a:rPr lang="en-US" altLang="ko-KR" dirty="0" err="1"/>
              <a:t>eelab</a:t>
            </a:r>
            <a:r>
              <a:rPr lang="en-US" altLang="ko-KR" dirty="0"/>
              <a:t> machines. </a:t>
            </a:r>
          </a:p>
          <a:p>
            <a:r>
              <a:rPr lang="en-US" altLang="ko-KR" dirty="0"/>
              <a:t>Note </a:t>
            </a:r>
            <a:r>
              <a:rPr lang="en-US" altLang="ko-KR" dirty="0" err="1"/>
              <a:t>a.out</a:t>
            </a:r>
            <a:r>
              <a:rPr lang="en-US" altLang="ko-KR" dirty="0"/>
              <a:t> is compiled with –g flag. (</a:t>
            </a:r>
            <a:r>
              <a:rPr lang="en-US" altLang="ko-KR" dirty="0" err="1"/>
              <a:t>ulimit</a:t>
            </a:r>
            <a:r>
              <a:rPr lang="en-US" altLang="ko-KR" dirty="0"/>
              <a:t> –c unlimited) </a:t>
            </a:r>
            <a:endParaRPr lang="ko-KR" altLang="en-US" dirty="0"/>
          </a:p>
        </p:txBody>
      </p:sp>
      <p:pic>
        <p:nvPicPr>
          <p:cNvPr id="3" name="그림 2">
            <a:extLst>
              <a:ext uri="{FF2B5EF4-FFF2-40B4-BE49-F238E27FC236}">
                <a16:creationId xmlns:a16="http://schemas.microsoft.com/office/drawing/2014/main" id="{C9AFB893-CB07-457E-B502-7077DD5FE00D}"/>
              </a:ext>
            </a:extLst>
          </p:cNvPr>
          <p:cNvPicPr>
            <a:picLocks noChangeAspect="1"/>
          </p:cNvPicPr>
          <p:nvPr/>
        </p:nvPicPr>
        <p:blipFill>
          <a:blip r:embed="rId2"/>
          <a:stretch>
            <a:fillRect/>
          </a:stretch>
        </p:blipFill>
        <p:spPr>
          <a:xfrm>
            <a:off x="77268" y="1785196"/>
            <a:ext cx="9144000" cy="3396594"/>
          </a:xfrm>
          <a:prstGeom prst="rect">
            <a:avLst/>
          </a:prstGeom>
        </p:spPr>
      </p:pic>
      <p:sp>
        <p:nvSpPr>
          <p:cNvPr id="6" name="사각형: 둥근 모서리 5">
            <a:extLst>
              <a:ext uri="{FF2B5EF4-FFF2-40B4-BE49-F238E27FC236}">
                <a16:creationId xmlns:a16="http://schemas.microsoft.com/office/drawing/2014/main" id="{F0C81F85-A503-48F0-8DBB-08E84E4B43BE}"/>
              </a:ext>
            </a:extLst>
          </p:cNvPr>
          <p:cNvSpPr/>
          <p:nvPr/>
        </p:nvSpPr>
        <p:spPr bwMode="auto">
          <a:xfrm>
            <a:off x="77268" y="1971676"/>
            <a:ext cx="8449308" cy="128588"/>
          </a:xfrm>
          <a:prstGeom prst="roundRect">
            <a:avLst/>
          </a:prstGeom>
          <a:noFill/>
          <a:ln w="12700" cap="flat" cmpd="sng" algn="ctr">
            <a:solidFill>
              <a:srgbClr val="FF0000"/>
            </a:solidFill>
            <a:prstDash val="solid"/>
            <a:round/>
            <a:headEnd type="none" w="med" len="med"/>
            <a:tailEnd type="none" w="med" len="med"/>
          </a:ln>
          <a:effectLst/>
        </p:spPr>
        <p:txBody>
          <a:bodyPr vert="horz" wrap="none" lIns="68580" tIns="34290" rIns="68580" bIns="34290" numCol="1" rtlCol="0" anchor="ctr" anchorCtr="0" compatLnSpc="1">
            <a:prstTxWarp prst="textNoShape">
              <a:avLst/>
            </a:prstTxWarp>
          </a:bodyPr>
          <a:lstStyle/>
          <a:p>
            <a:pPr marL="257175" indent="-257175" algn="l" defTabSz="685800" fontAlgn="base" latinLnBrk="1" hangingPunct="1">
              <a:spcBef>
                <a:spcPct val="20000"/>
              </a:spcBef>
              <a:spcAft>
                <a:spcPct val="0"/>
              </a:spcAft>
              <a:buClr>
                <a:schemeClr val="hlink"/>
              </a:buClr>
              <a:buSzPct val="155000"/>
              <a:buBlip>
                <a:blip r:embed="rId3"/>
              </a:buBlip>
            </a:pPr>
            <a:endParaRPr lang="ko-KR" altLang="en-US" sz="1200" b="0">
              <a:solidFill>
                <a:srgbClr val="000099"/>
              </a:solidFill>
              <a:latin typeface="-소망M" pitchFamily="18" charset="-127"/>
              <a:ea typeface="-소망M" pitchFamily="18" charset="-127"/>
            </a:endParaRPr>
          </a:p>
        </p:txBody>
      </p:sp>
      <p:pic>
        <p:nvPicPr>
          <p:cNvPr id="7" name="그림 6">
            <a:extLst>
              <a:ext uri="{FF2B5EF4-FFF2-40B4-BE49-F238E27FC236}">
                <a16:creationId xmlns:a16="http://schemas.microsoft.com/office/drawing/2014/main" id="{BCD1204E-6CB1-436D-8A4D-BCD41C4F1F81}"/>
              </a:ext>
            </a:extLst>
          </p:cNvPr>
          <p:cNvPicPr>
            <a:picLocks noChangeAspect="1"/>
          </p:cNvPicPr>
          <p:nvPr/>
        </p:nvPicPr>
        <p:blipFill>
          <a:blip r:embed="rId4"/>
          <a:stretch>
            <a:fillRect/>
          </a:stretch>
        </p:blipFill>
        <p:spPr>
          <a:xfrm>
            <a:off x="77268" y="5140516"/>
            <a:ext cx="6943726" cy="996274"/>
          </a:xfrm>
          <a:prstGeom prst="rect">
            <a:avLst/>
          </a:prstGeom>
        </p:spPr>
      </p:pic>
    </p:spTree>
    <p:extLst>
      <p:ext uri="{BB962C8B-B14F-4D97-AF65-F5344CB8AC3E}">
        <p14:creationId xmlns:p14="http://schemas.microsoft.com/office/powerpoint/2010/main" val="3366267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dirty="0"/>
              <a:t>Other Ways to Deal with Bugs</a:t>
            </a:r>
            <a:endParaRPr dirty="0"/>
          </a:p>
        </p:txBody>
      </p:sp>
      <p:sp>
        <p:nvSpPr>
          <p:cNvPr id="220" name="process = user memory (instructs, stacks and data) + process state…"/>
          <p:cNvSpPr txBox="1">
            <a:spLocks noGrp="1"/>
          </p:cNvSpPr>
          <p:nvPr>
            <p:ph idx="1"/>
          </p:nvPr>
        </p:nvSpPr>
        <p:spPr>
          <a:xfrm>
            <a:off x="395536" y="794426"/>
            <a:ext cx="8235190" cy="5340991"/>
          </a:xfrm>
          <a:prstGeom prst="rect">
            <a:avLst/>
          </a:prstGeom>
        </p:spPr>
        <p:txBody>
          <a:bodyPr anchor="t"/>
          <a:lstStyle/>
          <a:p>
            <a:pPr marL="0" indent="0">
              <a:lnSpc>
                <a:spcPct val="120000"/>
              </a:lnSpc>
              <a:buNone/>
            </a:pPr>
            <a:r>
              <a:rPr lang="en-US" altLang="ko-KR" dirty="0"/>
              <a:t>(3) Read before typing – resist the urge to start typing</a:t>
            </a:r>
          </a:p>
          <a:p>
            <a:pPr lvl="1">
              <a:lnSpc>
                <a:spcPct val="120000"/>
              </a:lnSpc>
            </a:pPr>
            <a:r>
              <a:rPr lang="en-US" altLang="ko-KR" dirty="0"/>
              <a:t>Hastily changing the code to see if it fixes the code would waste time</a:t>
            </a:r>
          </a:p>
          <a:p>
            <a:pPr lvl="1">
              <a:lnSpc>
                <a:spcPct val="120000"/>
              </a:lnSpc>
            </a:pPr>
            <a:r>
              <a:rPr lang="en-US" altLang="ko-KR" dirty="0"/>
              <a:t>That could introduce new bugs without fixing the original ones</a:t>
            </a:r>
          </a:p>
          <a:p>
            <a:pPr lvl="1">
              <a:lnSpc>
                <a:spcPct val="120000"/>
              </a:lnSpc>
            </a:pPr>
            <a:r>
              <a:rPr lang="en-US" altLang="ko-KR" dirty="0"/>
              <a:t>Take a break, and return - what you currently see may be what you meant, not what you wrote!</a:t>
            </a:r>
          </a:p>
          <a:p>
            <a:pPr marL="0" indent="0">
              <a:lnSpc>
                <a:spcPct val="120000"/>
              </a:lnSpc>
              <a:buNone/>
            </a:pPr>
            <a:endParaRPr lang="en-US" altLang="ko-KR" dirty="0"/>
          </a:p>
          <a:p>
            <a:pPr marL="0" indent="0">
              <a:lnSpc>
                <a:spcPct val="120000"/>
              </a:lnSpc>
              <a:buNone/>
            </a:pPr>
            <a:r>
              <a:rPr lang="en-US" altLang="ko-KR" dirty="0"/>
              <a:t>(4) Don’t make the same mistake twice</a:t>
            </a:r>
          </a:p>
          <a:p>
            <a:pPr lvl="1">
              <a:lnSpc>
                <a:spcPct val="120000"/>
              </a:lnSpc>
            </a:pPr>
            <a:r>
              <a:rPr lang="en-US" altLang="ko-KR" dirty="0"/>
              <a:t>Copy and paste the boilerplate code from somewhere else</a:t>
            </a:r>
          </a:p>
          <a:p>
            <a:pPr lvl="1">
              <a:lnSpc>
                <a:spcPct val="120000"/>
              </a:lnSpc>
            </a:pPr>
            <a:r>
              <a:rPr lang="en-US" altLang="ko-KR" dirty="0"/>
              <a:t>And you forgot the code has a problem</a:t>
            </a:r>
          </a:p>
          <a:p>
            <a:pPr marL="0" indent="0">
              <a:lnSpc>
                <a:spcPct val="120000"/>
              </a:lnSpc>
              <a:buNone/>
            </a:pPr>
            <a:endParaRPr lang="en-US" altLang="ko-KR" dirty="0"/>
          </a:p>
          <a:p>
            <a:pPr marL="0" indent="0">
              <a:lnSpc>
                <a:spcPct val="120000"/>
              </a:lnSpc>
              <a:buNone/>
            </a:pPr>
            <a:r>
              <a:rPr lang="en-US" altLang="ko-KR" dirty="0"/>
              <a:t>(5) Debug it now, not later</a:t>
            </a:r>
          </a:p>
          <a:p>
            <a:pPr lvl="1">
              <a:lnSpc>
                <a:spcPct val="120000"/>
              </a:lnSpc>
            </a:pPr>
            <a:r>
              <a:rPr lang="en-US" altLang="ko-KR" dirty="0"/>
              <a:t>Mars Pathfinder malfunctioned once every day – could have been fixed before launch as the engineers knew the problem (but forgot to fix!)</a:t>
            </a:r>
          </a:p>
          <a:p>
            <a:pPr marL="0" indent="0">
              <a:lnSpc>
                <a:spcPct val="120000"/>
              </a:lnSpc>
              <a:buNone/>
            </a:pPr>
            <a:endParaRPr lang="en-US" altLang="ko-KR" dirty="0"/>
          </a:p>
          <a:p>
            <a:pPr marL="0" indent="0">
              <a:lnSpc>
                <a:spcPct val="120000"/>
              </a:lnSpc>
              <a:buNone/>
            </a:pPr>
            <a:r>
              <a:rPr lang="en-US" altLang="ko-KR" dirty="0"/>
              <a:t>(6) Explain your code to someone else</a:t>
            </a:r>
          </a:p>
          <a:p>
            <a:pPr lvl="1">
              <a:lnSpc>
                <a:spcPct val="120000"/>
              </a:lnSpc>
            </a:pPr>
            <a:r>
              <a:rPr lang="en-US" altLang="ko-KR" dirty="0"/>
              <a:t>While explaining the problem, you might realize what the problem is!</a:t>
            </a:r>
          </a:p>
          <a:p>
            <a:pPr>
              <a:lnSpc>
                <a:spcPct val="120000"/>
              </a:lnSpc>
            </a:pPr>
            <a:endParaRPr lang="en-US" altLang="ko-KR" dirty="0"/>
          </a:p>
        </p:txBody>
      </p:sp>
    </p:spTree>
    <p:extLst>
      <p:ext uri="{BB962C8B-B14F-4D97-AF65-F5344CB8AC3E}">
        <p14:creationId xmlns:p14="http://schemas.microsoft.com/office/powerpoint/2010/main" val="2981192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0">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0">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0">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0">
                                            <p:txEl>
                                              <p:pRg st="10" end="1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0">
                                            <p:txEl>
                                              <p:pRg st="12" end="1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0">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dirty="0"/>
              <a:t>Dealing with Difficult Bugs</a:t>
            </a:r>
            <a:endParaRPr dirty="0"/>
          </a:p>
        </p:txBody>
      </p:sp>
      <p:sp>
        <p:nvSpPr>
          <p:cNvPr id="220" name="process = user memory (instructs, stacks and data) + process state…"/>
          <p:cNvSpPr txBox="1">
            <a:spLocks noGrp="1"/>
          </p:cNvSpPr>
          <p:nvPr>
            <p:ph idx="1"/>
          </p:nvPr>
        </p:nvSpPr>
        <p:spPr>
          <a:xfrm>
            <a:off x="395535" y="794426"/>
            <a:ext cx="8369323" cy="5340991"/>
          </a:xfrm>
          <a:prstGeom prst="rect">
            <a:avLst/>
          </a:prstGeom>
        </p:spPr>
        <p:txBody>
          <a:bodyPr anchor="t"/>
          <a:lstStyle/>
          <a:p>
            <a:pPr>
              <a:lnSpc>
                <a:spcPct val="120000"/>
              </a:lnSpc>
            </a:pPr>
            <a:r>
              <a:rPr lang="en-US" altLang="ko-KR" dirty="0"/>
              <a:t>Sometimes you have no clue on what’s going on!</a:t>
            </a:r>
          </a:p>
          <a:p>
            <a:pPr marL="0" indent="0">
              <a:lnSpc>
                <a:spcPct val="120000"/>
              </a:lnSpc>
              <a:buNone/>
            </a:pPr>
            <a:r>
              <a:rPr lang="en-US" altLang="ko-KR" dirty="0"/>
              <a:t>(1) Make the bug reproducible</a:t>
            </a:r>
          </a:p>
          <a:p>
            <a:pPr lvl="1">
              <a:lnSpc>
                <a:spcPct val="120000"/>
              </a:lnSpc>
            </a:pPr>
            <a:r>
              <a:rPr lang="en-US" altLang="ko-KR" dirty="0"/>
              <a:t>Bugs that do not manifest often are hard to debug</a:t>
            </a:r>
          </a:p>
          <a:p>
            <a:pPr lvl="1">
              <a:lnSpc>
                <a:spcPct val="120000"/>
              </a:lnSpc>
            </a:pPr>
            <a:r>
              <a:rPr lang="en-US" altLang="ko-KR" dirty="0"/>
              <a:t>See if you can construct input/parameters to reproduce the bug “reliably”</a:t>
            </a:r>
          </a:p>
          <a:p>
            <a:pPr marL="0" indent="0">
              <a:lnSpc>
                <a:spcPct val="120000"/>
              </a:lnSpc>
              <a:buNone/>
            </a:pPr>
            <a:endParaRPr lang="en-US" altLang="ko-KR" dirty="0"/>
          </a:p>
          <a:p>
            <a:pPr marL="0" indent="0">
              <a:lnSpc>
                <a:spcPct val="120000"/>
              </a:lnSpc>
              <a:buNone/>
            </a:pPr>
            <a:r>
              <a:rPr lang="en-US" altLang="ko-KR" dirty="0"/>
              <a:t>(2) Divide and conquer </a:t>
            </a:r>
          </a:p>
          <a:p>
            <a:pPr lvl="1">
              <a:lnSpc>
                <a:spcPct val="120000"/>
              </a:lnSpc>
            </a:pPr>
            <a:r>
              <a:rPr lang="en-US" altLang="ko-KR" dirty="0"/>
              <a:t>Binary search to find the problem with minimal input</a:t>
            </a:r>
          </a:p>
          <a:p>
            <a:pPr lvl="1">
              <a:lnSpc>
                <a:spcPct val="120000"/>
              </a:lnSpc>
            </a:pPr>
            <a:r>
              <a:rPr lang="en-US" altLang="ko-KR" dirty="0"/>
              <a:t>Remove the half of the input and see if the problem persists – otherwise test with the remaining half. Repeat this until you come up with the minimal input.</a:t>
            </a:r>
          </a:p>
          <a:p>
            <a:pPr marL="0" indent="0">
              <a:lnSpc>
                <a:spcPct val="120000"/>
              </a:lnSpc>
              <a:buNone/>
            </a:pPr>
            <a:endParaRPr lang="en-US" altLang="ko-KR" dirty="0"/>
          </a:p>
          <a:p>
            <a:pPr marL="0" indent="0">
              <a:lnSpc>
                <a:spcPct val="120000"/>
              </a:lnSpc>
              <a:buNone/>
            </a:pPr>
            <a:r>
              <a:rPr lang="en-US" altLang="ko-KR" dirty="0"/>
              <a:t>(3) Study the numerology of failures</a:t>
            </a:r>
          </a:p>
          <a:p>
            <a:pPr lvl="1">
              <a:lnSpc>
                <a:spcPct val="120000"/>
              </a:lnSpc>
            </a:pPr>
            <a:r>
              <a:rPr lang="en-US" altLang="ko-KR" dirty="0"/>
              <a:t>See if the bug has some numerical pattern </a:t>
            </a:r>
          </a:p>
          <a:p>
            <a:pPr lvl="1">
              <a:lnSpc>
                <a:spcPct val="120000"/>
              </a:lnSpc>
            </a:pPr>
            <a:r>
              <a:rPr lang="en-US" altLang="ko-KR" dirty="0"/>
              <a:t>Say copy &amp; paste loses a character at a random location. See if the location has some pattern (e.g., the distance of missing characters is 1023 characters long)</a:t>
            </a:r>
          </a:p>
          <a:p>
            <a:pPr lvl="1">
              <a:lnSpc>
                <a:spcPct val="120000"/>
              </a:lnSpc>
            </a:pPr>
            <a:r>
              <a:rPr lang="en-US" altLang="ko-KR" dirty="0"/>
              <a:t>Then, find the source code that’s related to 1023 (like 1024). Overwrite to 1024-th place in a string array that is erased by “null”?</a:t>
            </a:r>
          </a:p>
        </p:txBody>
      </p:sp>
    </p:spTree>
    <p:extLst>
      <p:ext uri="{BB962C8B-B14F-4D97-AF65-F5344CB8AC3E}">
        <p14:creationId xmlns:p14="http://schemas.microsoft.com/office/powerpoint/2010/main" val="3866602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0">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0">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0">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0">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0">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0">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0">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0">
                                            <p:txEl>
                                              <p:pRg st="11" end="1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0">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dirty="0"/>
              <a:t>Dealing with Hard Bugs</a:t>
            </a:r>
            <a:endParaRPr dirty="0"/>
          </a:p>
        </p:txBody>
      </p:sp>
      <p:sp>
        <p:nvSpPr>
          <p:cNvPr id="220" name="process = user memory (instructs, stacks and data) + process state…"/>
          <p:cNvSpPr txBox="1">
            <a:spLocks noGrp="1"/>
          </p:cNvSpPr>
          <p:nvPr>
            <p:ph idx="1"/>
          </p:nvPr>
        </p:nvSpPr>
        <p:spPr>
          <a:xfrm>
            <a:off x="395536" y="794426"/>
            <a:ext cx="8235190" cy="5340991"/>
          </a:xfrm>
          <a:prstGeom prst="rect">
            <a:avLst/>
          </a:prstGeom>
        </p:spPr>
        <p:txBody>
          <a:bodyPr anchor="t"/>
          <a:lstStyle/>
          <a:p>
            <a:pPr marL="0" indent="0">
              <a:lnSpc>
                <a:spcPct val="120000"/>
              </a:lnSpc>
              <a:buNone/>
            </a:pPr>
            <a:r>
              <a:rPr lang="en-US" altLang="ko-KR" dirty="0"/>
              <a:t>(4) Display output to localize your search</a:t>
            </a:r>
          </a:p>
          <a:p>
            <a:pPr lvl="1">
              <a:lnSpc>
                <a:spcPct val="120000"/>
              </a:lnSpc>
            </a:pPr>
            <a:r>
              <a:rPr lang="en-US" altLang="ko-KR" dirty="0"/>
              <a:t>Display more information (e.g., print “can’t get here”, if it should be impossible to reach here –  you can set up a breakpoint to inspect further)</a:t>
            </a:r>
          </a:p>
          <a:p>
            <a:pPr lvl="1">
              <a:lnSpc>
                <a:spcPct val="120000"/>
              </a:lnSpc>
            </a:pPr>
            <a:r>
              <a:rPr lang="en-US" altLang="ko-KR" dirty="0"/>
              <a:t>Display message in a compact fixed format – easy to find a pattern by eye or </a:t>
            </a:r>
            <a:r>
              <a:rPr lang="en-US" altLang="ko-KR" dirty="0" err="1">
                <a:latin typeface="Courier New" panose="02070309020205020404" pitchFamily="49" charset="0"/>
                <a:cs typeface="Courier New" panose="02070309020205020404" pitchFamily="49" charset="0"/>
              </a:rPr>
              <a:t>grep</a:t>
            </a:r>
            <a:r>
              <a:rPr lang="en-US" altLang="ko-KR" dirty="0">
                <a:latin typeface="Courier New" panose="02070309020205020404" pitchFamily="49" charset="0"/>
                <a:cs typeface="Courier New" panose="02070309020205020404" pitchFamily="49" charset="0"/>
              </a:rPr>
              <a:t> </a:t>
            </a:r>
            <a:r>
              <a:rPr lang="en-US" altLang="ko-KR" dirty="0">
                <a:latin typeface="Helvetica" panose="020B0604020202020204" pitchFamily="34" charset="0"/>
                <a:cs typeface="Helvetica" panose="020B0604020202020204" pitchFamily="34" charset="0"/>
              </a:rPr>
              <a:t>(e.g., format the value in the same way </a:t>
            </a:r>
            <a:r>
              <a:rPr lang="en-US" altLang="ko-KR" dirty="0"/>
              <a:t>– </a:t>
            </a:r>
            <a:r>
              <a:rPr lang="en-US" altLang="ko-KR" dirty="0">
                <a:latin typeface="Helvetica" panose="020B0604020202020204" pitchFamily="34" charset="0"/>
                <a:cs typeface="Helvetica" panose="020B0604020202020204" pitchFamily="34" charset="0"/>
              </a:rPr>
              <a:t> </a:t>
            </a:r>
            <a:r>
              <a:rPr lang="en-US" altLang="ko-KR" dirty="0">
                <a:latin typeface="Courier New" panose="02070309020205020404" pitchFamily="49" charset="0"/>
                <a:cs typeface="Courier New" panose="02070309020205020404" pitchFamily="49" charset="0"/>
              </a:rPr>
              <a:t>%x</a:t>
            </a:r>
            <a:r>
              <a:rPr lang="en-US" altLang="ko-KR" dirty="0">
                <a:latin typeface="Helvetica" panose="020B0604020202020204" pitchFamily="34" charset="0"/>
                <a:cs typeface="Helvetica" panose="020B0604020202020204" pitchFamily="34" charset="0"/>
              </a:rPr>
              <a:t> or %p in C/C++)</a:t>
            </a:r>
          </a:p>
          <a:p>
            <a:pPr marL="0" indent="0">
              <a:lnSpc>
                <a:spcPct val="120000"/>
              </a:lnSpc>
              <a:buNone/>
            </a:pPr>
            <a:r>
              <a:rPr lang="en-US" altLang="ko-KR" dirty="0"/>
              <a:t>(5) Add self-checking code</a:t>
            </a:r>
          </a:p>
          <a:p>
            <a:pPr lvl="1">
              <a:lnSpc>
                <a:spcPct val="120000"/>
              </a:lnSpc>
            </a:pPr>
            <a:r>
              <a:rPr lang="en-US" altLang="ko-KR" dirty="0"/>
              <a:t>Write a check function to see whether some code leads into a weird state</a:t>
            </a:r>
          </a:p>
          <a:p>
            <a:pPr lvl="1">
              <a:lnSpc>
                <a:spcPct val="120000"/>
              </a:lnSpc>
            </a:pPr>
            <a:r>
              <a:rPr lang="en-US" altLang="ko-KR" dirty="0"/>
              <a:t>Leave the check code even after debugging (e.g., </a:t>
            </a:r>
            <a:r>
              <a:rPr lang="en-US" altLang="ko-KR" sz="1400" dirty="0">
                <a:latin typeface="Courier New" panose="02070309020205020404" pitchFamily="49" charset="0"/>
                <a:cs typeface="Courier New" panose="02070309020205020404" pitchFamily="49" charset="0"/>
              </a:rPr>
              <a:t>#</a:t>
            </a:r>
            <a:r>
              <a:rPr lang="en-US" altLang="ko-KR" sz="1400" dirty="0" err="1">
                <a:latin typeface="Courier New" panose="02070309020205020404" pitchFamily="49" charset="0"/>
                <a:cs typeface="Courier New" panose="02070309020205020404" pitchFamily="49" charset="0"/>
              </a:rPr>
              <a:t>ifdef</a:t>
            </a:r>
            <a:r>
              <a:rPr lang="en-US" altLang="ko-KR" sz="1400" dirty="0">
                <a:latin typeface="Courier New" panose="02070309020205020404" pitchFamily="49" charset="0"/>
                <a:cs typeface="Courier New" panose="02070309020205020404" pitchFamily="49" charset="0"/>
              </a:rPr>
              <a:t> DEBUGX … #</a:t>
            </a:r>
            <a:r>
              <a:rPr lang="en-US" altLang="ko-KR" sz="1400" dirty="0" err="1">
                <a:latin typeface="Courier New" panose="02070309020205020404" pitchFamily="49" charset="0"/>
                <a:cs typeface="Courier New" panose="02070309020205020404" pitchFamily="49" charset="0"/>
              </a:rPr>
              <a:t>endif</a:t>
            </a:r>
            <a:r>
              <a:rPr lang="en-US" altLang="ko-KR" dirty="0"/>
              <a:t>)</a:t>
            </a:r>
          </a:p>
          <a:p>
            <a:pPr marL="0" indent="0">
              <a:lnSpc>
                <a:spcPct val="120000"/>
              </a:lnSpc>
              <a:buNone/>
            </a:pPr>
            <a:endParaRPr lang="en-US" altLang="ko-KR" dirty="0"/>
          </a:p>
        </p:txBody>
      </p:sp>
      <p:sp>
        <p:nvSpPr>
          <p:cNvPr id="4" name="TextBox 3"/>
          <p:cNvSpPr txBox="1"/>
          <p:nvPr/>
        </p:nvSpPr>
        <p:spPr>
          <a:xfrm>
            <a:off x="3129071" y="3883596"/>
            <a:ext cx="5922462" cy="2054372"/>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lnSpc>
                <a:spcPct val="120000"/>
              </a:lnSpc>
            </a:pPr>
            <a:r>
              <a:rPr lang="en-US" altLang="ko-KR" sz="1200" b="0" dirty="0">
                <a:latin typeface="Courier New" panose="02070309020205020404" pitchFamily="49" charset="0"/>
                <a:cs typeface="Courier New" panose="02070309020205020404" pitchFamily="49" charset="0"/>
              </a:rPr>
              <a:t>/* check: test condition, print, and die */</a:t>
            </a:r>
          </a:p>
          <a:p>
            <a:pPr algn="l">
              <a:lnSpc>
                <a:spcPct val="120000"/>
              </a:lnSpc>
            </a:pPr>
            <a:r>
              <a:rPr lang="en-US" altLang="ko-KR" sz="1200" b="0" dirty="0">
                <a:latin typeface="Courier New" panose="02070309020205020404" pitchFamily="49" charset="0"/>
                <a:cs typeface="Courier New" panose="02070309020205020404" pitchFamily="49" charset="0"/>
              </a:rPr>
              <a:t>void check(char *s) {</a:t>
            </a:r>
          </a:p>
          <a:p>
            <a:pPr algn="l">
              <a:lnSpc>
                <a:spcPct val="120000"/>
              </a:lnSpc>
            </a:pPr>
            <a:r>
              <a:rPr lang="en-US" altLang="ko-KR" sz="1200" b="0" dirty="0">
                <a:latin typeface="Courier New" panose="02070309020205020404" pitchFamily="49" charset="0"/>
                <a:cs typeface="Courier New" panose="02070309020205020404" pitchFamily="49" charset="0"/>
              </a:rPr>
              <a:t>	if (var1 &gt; var2) {</a:t>
            </a:r>
          </a:p>
          <a:p>
            <a:pPr algn="l">
              <a:lnSpc>
                <a:spcPct val="120000"/>
              </a:lnSpc>
            </a:pPr>
            <a:r>
              <a:rPr lang="en-US" altLang="ko-KR" sz="1200" b="0" dirty="0">
                <a:latin typeface="Courier New" panose="02070309020205020404" pitchFamily="49" charset="0"/>
                <a:cs typeface="Courier New" panose="02070309020205020404" pitchFamily="49" charset="0"/>
              </a:rPr>
              <a:t>		</a:t>
            </a:r>
            <a:r>
              <a:rPr lang="en-US" altLang="ko-KR" sz="1200" b="0" dirty="0" err="1">
                <a:latin typeface="Courier New" panose="02070309020205020404" pitchFamily="49" charset="0"/>
                <a:cs typeface="Courier New" panose="02070309020205020404" pitchFamily="49" charset="0"/>
              </a:rPr>
              <a:t>printf</a:t>
            </a:r>
            <a:r>
              <a:rPr lang="en-US" altLang="ko-KR" sz="1200" b="0" dirty="0">
                <a:latin typeface="Courier New" panose="02070309020205020404" pitchFamily="49" charset="0"/>
                <a:cs typeface="Courier New" panose="02070309020205020404" pitchFamily="49" charset="0"/>
              </a:rPr>
              <a:t>(“%s: var1 %d var2 %d\n”, s, var1, var2);</a:t>
            </a:r>
          </a:p>
          <a:p>
            <a:pPr algn="l">
              <a:lnSpc>
                <a:spcPct val="120000"/>
              </a:lnSpc>
            </a:pPr>
            <a:r>
              <a:rPr lang="en-US" altLang="ko-KR" sz="1200" b="0" dirty="0">
                <a:latin typeface="Courier New" panose="02070309020205020404" pitchFamily="49" charset="0"/>
                <a:cs typeface="Courier New" panose="02070309020205020404" pitchFamily="49" charset="0"/>
              </a:rPr>
              <a:t>		</a:t>
            </a:r>
            <a:r>
              <a:rPr lang="en-US" altLang="ko-KR" sz="1200" b="0" dirty="0" err="1">
                <a:latin typeface="Courier New" panose="02070309020205020404" pitchFamily="49" charset="0"/>
                <a:cs typeface="Courier New" panose="02070309020205020404" pitchFamily="49" charset="0"/>
              </a:rPr>
              <a:t>fflush</a:t>
            </a:r>
            <a:r>
              <a:rPr lang="en-US" altLang="ko-KR" sz="1200" b="0" dirty="0">
                <a:latin typeface="Courier New" panose="02070309020205020404" pitchFamily="49" charset="0"/>
                <a:cs typeface="Courier New" panose="02070309020205020404" pitchFamily="49" charset="0"/>
              </a:rPr>
              <a:t>(</a:t>
            </a:r>
            <a:r>
              <a:rPr lang="en-US" altLang="ko-KR" sz="1200" b="0" dirty="0" err="1">
                <a:latin typeface="Courier New" panose="02070309020205020404" pitchFamily="49" charset="0"/>
                <a:cs typeface="Courier New" panose="02070309020205020404" pitchFamily="49" charset="0"/>
              </a:rPr>
              <a:t>stdout</a:t>
            </a:r>
            <a:r>
              <a:rPr lang="en-US" altLang="ko-KR" sz="1200" b="0" dirty="0">
                <a:latin typeface="Courier New" panose="02070309020205020404" pitchFamily="49" charset="0"/>
                <a:cs typeface="Courier New" panose="02070309020205020404" pitchFamily="49" charset="0"/>
              </a:rPr>
              <a:t>); /* make sure all output is out */</a:t>
            </a:r>
          </a:p>
          <a:p>
            <a:pPr algn="l">
              <a:lnSpc>
                <a:spcPct val="120000"/>
              </a:lnSpc>
            </a:pPr>
            <a:r>
              <a:rPr lang="en-US" altLang="ko-KR" sz="1200" b="0" dirty="0">
                <a:latin typeface="Courier New" panose="02070309020205020404" pitchFamily="49" charset="0"/>
                <a:cs typeface="Courier New" panose="02070309020205020404" pitchFamily="49" charset="0"/>
              </a:rPr>
              <a:t>		abort(); /* signal abnormal termination */</a:t>
            </a:r>
          </a:p>
          <a:p>
            <a:pPr algn="l">
              <a:lnSpc>
                <a:spcPct val="120000"/>
              </a:lnSpc>
            </a:pPr>
            <a:r>
              <a:rPr lang="en-US" altLang="ko-KR" sz="1200" b="0" dirty="0">
                <a:latin typeface="Courier New" panose="02070309020205020404" pitchFamily="49" charset="0"/>
                <a:cs typeface="Courier New" panose="02070309020205020404" pitchFamily="49" charset="0"/>
              </a:rPr>
              <a:t>	}</a:t>
            </a:r>
          </a:p>
          <a:p>
            <a:pPr algn="l">
              <a:lnSpc>
                <a:spcPct val="120000"/>
              </a:lnSpc>
            </a:pPr>
            <a:r>
              <a:rPr lang="en-US" altLang="ko-KR" sz="1200" b="0" dirty="0">
                <a:latin typeface="Courier New" panose="02070309020205020404" pitchFamily="49" charset="0"/>
                <a:cs typeface="Courier New" panose="02070309020205020404" pitchFamily="49" charset="0"/>
              </a:rPr>
              <a:t>}</a:t>
            </a:r>
          </a:p>
        </p:txBody>
      </p:sp>
      <p:sp>
        <p:nvSpPr>
          <p:cNvPr id="5" name="TextBox 4"/>
          <p:cNvSpPr txBox="1"/>
          <p:nvPr/>
        </p:nvSpPr>
        <p:spPr>
          <a:xfrm>
            <a:off x="267554" y="3883596"/>
            <a:ext cx="2733535" cy="955610"/>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lnSpc>
                <a:spcPct val="120000"/>
              </a:lnSpc>
            </a:pPr>
            <a:r>
              <a:rPr lang="en-US" altLang="ko-KR" sz="1200" b="0" dirty="0">
                <a:latin typeface="Courier New" panose="02070309020205020404" pitchFamily="49" charset="0"/>
                <a:cs typeface="Courier New" panose="02070309020205020404" pitchFamily="49" charset="0"/>
              </a:rPr>
              <a:t>check(“before suspect”);</a:t>
            </a:r>
          </a:p>
          <a:p>
            <a:pPr algn="l">
              <a:lnSpc>
                <a:spcPct val="120000"/>
              </a:lnSpc>
            </a:pPr>
            <a:r>
              <a:rPr lang="en-US" altLang="ko-KR" sz="1200" b="0" dirty="0">
                <a:latin typeface="Courier New" panose="02070309020205020404" pitchFamily="49" charset="0"/>
                <a:cs typeface="Courier New" panose="02070309020205020404" pitchFamily="49" charset="0"/>
              </a:rPr>
              <a:t>/* … suspect code … */</a:t>
            </a:r>
          </a:p>
          <a:p>
            <a:pPr algn="l">
              <a:lnSpc>
                <a:spcPct val="120000"/>
              </a:lnSpc>
            </a:pPr>
            <a:r>
              <a:rPr lang="en-US" altLang="ko-KR" sz="1200" b="0" dirty="0">
                <a:latin typeface="Courier New" panose="02070309020205020404" pitchFamily="49" charset="0"/>
                <a:cs typeface="Courier New" panose="02070309020205020404" pitchFamily="49" charset="0"/>
              </a:rPr>
              <a:t>check(“after suspect”);</a:t>
            </a:r>
          </a:p>
        </p:txBody>
      </p:sp>
    </p:spTree>
    <p:extLst>
      <p:ext uri="{BB962C8B-B14F-4D97-AF65-F5344CB8AC3E}">
        <p14:creationId xmlns:p14="http://schemas.microsoft.com/office/powerpoint/2010/main" val="769706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0">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0">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dirty="0"/>
              <a:t>What If Nothing Works?</a:t>
            </a:r>
            <a:endParaRPr dirty="0"/>
          </a:p>
        </p:txBody>
      </p:sp>
      <p:sp>
        <p:nvSpPr>
          <p:cNvPr id="220" name="process = user memory (instructs, stacks and data) + process state…"/>
          <p:cNvSpPr txBox="1">
            <a:spLocks noGrp="1"/>
          </p:cNvSpPr>
          <p:nvPr>
            <p:ph idx="1"/>
          </p:nvPr>
        </p:nvSpPr>
        <p:spPr>
          <a:xfrm>
            <a:off x="395536" y="794426"/>
            <a:ext cx="8235190" cy="5340991"/>
          </a:xfrm>
          <a:prstGeom prst="rect">
            <a:avLst/>
          </a:prstGeom>
        </p:spPr>
        <p:txBody>
          <a:bodyPr anchor="t"/>
          <a:lstStyle/>
          <a:p>
            <a:pPr>
              <a:lnSpc>
                <a:spcPct val="120000"/>
              </a:lnSpc>
            </a:pPr>
            <a:r>
              <a:rPr lang="en-US" altLang="ko-KR" dirty="0"/>
              <a:t>What if your logic is plain wrong, but you don’t realize it’s wrong?</a:t>
            </a:r>
          </a:p>
          <a:p>
            <a:pPr lvl="1">
              <a:lnSpc>
                <a:spcPct val="120000"/>
              </a:lnSpc>
            </a:pPr>
            <a:r>
              <a:rPr lang="en-US" altLang="ko-KR" dirty="0"/>
              <a:t>Debugger (</a:t>
            </a:r>
            <a:r>
              <a:rPr lang="en-US" altLang="ko-KR" dirty="0" err="1"/>
              <a:t>gdb</a:t>
            </a:r>
            <a:r>
              <a:rPr lang="en-US" altLang="ko-KR" dirty="0"/>
              <a:t>) might help to elucidate the errors in your mental model</a:t>
            </a:r>
          </a:p>
          <a:p>
            <a:pPr>
              <a:lnSpc>
                <a:spcPct val="120000"/>
              </a:lnSpc>
            </a:pPr>
            <a:endParaRPr lang="en-US" altLang="ko-KR" dirty="0"/>
          </a:p>
          <a:p>
            <a:pPr>
              <a:lnSpc>
                <a:spcPct val="120000"/>
              </a:lnSpc>
            </a:pPr>
            <a:r>
              <a:rPr lang="en-US" altLang="ko-KR" dirty="0"/>
              <a:t>Misconception</a:t>
            </a:r>
          </a:p>
          <a:p>
            <a:pPr lvl="1">
              <a:lnSpc>
                <a:spcPct val="120000"/>
              </a:lnSpc>
            </a:pPr>
            <a:r>
              <a:rPr lang="en-US" altLang="ko-KR" dirty="0"/>
              <a:t>Operator precedence, wrong operator, wrong indentation</a:t>
            </a:r>
          </a:p>
          <a:p>
            <a:pPr lvl="1">
              <a:lnSpc>
                <a:spcPct val="120000"/>
              </a:lnSpc>
            </a:pPr>
            <a:endParaRPr lang="en-US" altLang="ko-KR" dirty="0"/>
          </a:p>
          <a:p>
            <a:pPr lvl="1">
              <a:lnSpc>
                <a:spcPct val="120000"/>
              </a:lnSpc>
            </a:pPr>
            <a:endParaRPr lang="en-US" altLang="ko-KR" dirty="0"/>
          </a:p>
          <a:p>
            <a:pPr lvl="1">
              <a:lnSpc>
                <a:spcPct val="120000"/>
              </a:lnSpc>
            </a:pPr>
            <a:endParaRPr lang="en-US" altLang="ko-KR" dirty="0"/>
          </a:p>
          <a:p>
            <a:pPr lvl="1">
              <a:lnSpc>
                <a:spcPct val="120000"/>
              </a:lnSpc>
            </a:pPr>
            <a:endParaRPr lang="en-US" altLang="ko-KR" dirty="0"/>
          </a:p>
          <a:p>
            <a:pPr lvl="1">
              <a:lnSpc>
                <a:spcPct val="120000"/>
              </a:lnSpc>
            </a:pPr>
            <a:endParaRPr lang="en-US" altLang="ko-KR" dirty="0"/>
          </a:p>
          <a:p>
            <a:pPr lvl="1">
              <a:lnSpc>
                <a:spcPct val="120000"/>
              </a:lnSpc>
            </a:pPr>
            <a:r>
              <a:rPr lang="en-US" altLang="ko-KR" dirty="0"/>
              <a:t>Local variable that hides a global name (or global variable in local scope)</a:t>
            </a:r>
          </a:p>
          <a:p>
            <a:pPr marL="0" indent="0">
              <a:lnSpc>
                <a:spcPct val="120000"/>
              </a:lnSpc>
              <a:buNone/>
            </a:pPr>
            <a:endParaRPr lang="en-US" altLang="ko-KR" dirty="0"/>
          </a:p>
        </p:txBody>
      </p:sp>
      <p:sp>
        <p:nvSpPr>
          <p:cNvPr id="4" name="TextBox 3"/>
          <p:cNvSpPr txBox="1"/>
          <p:nvPr/>
        </p:nvSpPr>
        <p:spPr>
          <a:xfrm>
            <a:off x="1226634" y="2658828"/>
            <a:ext cx="3885086" cy="734011"/>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lnSpc>
                <a:spcPct val="120000"/>
              </a:lnSpc>
            </a:pPr>
            <a:r>
              <a:rPr lang="en-US" altLang="ko-KR" sz="1200" b="0" dirty="0">
                <a:latin typeface="Courier New" panose="02070309020205020404" pitchFamily="49" charset="0"/>
                <a:cs typeface="Courier New" panose="02070309020205020404" pitchFamily="49" charset="0"/>
              </a:rPr>
              <a:t>if (x &amp; </a:t>
            </a:r>
            <a:r>
              <a:rPr lang="en-US" altLang="ko-KR" sz="1200" b="0" dirty="0">
                <a:highlight>
                  <a:srgbClr val="FF0000"/>
                </a:highlight>
                <a:latin typeface="Courier New" panose="02070309020205020404" pitchFamily="49" charset="0"/>
                <a:cs typeface="Courier New" panose="02070309020205020404" pitchFamily="49" charset="0"/>
              </a:rPr>
              <a:t>1 == 0</a:t>
            </a:r>
            <a:r>
              <a:rPr lang="en-US" altLang="ko-KR" sz="1200" b="0" dirty="0">
                <a:latin typeface="Courier New" panose="02070309020205020404" pitchFamily="49" charset="0"/>
                <a:cs typeface="Courier New" panose="02070309020205020404" pitchFamily="49" charset="0"/>
              </a:rPr>
              <a:t>) // why always false?</a:t>
            </a:r>
          </a:p>
          <a:p>
            <a:pPr algn="l">
              <a:lnSpc>
                <a:spcPct val="120000"/>
              </a:lnSpc>
            </a:pPr>
            <a:r>
              <a:rPr lang="en-US" altLang="ko-KR" sz="1200" b="0" dirty="0">
                <a:latin typeface="Courier New" panose="02070309020205020404" pitchFamily="49" charset="0"/>
                <a:cs typeface="Courier New" panose="02070309020205020404" pitchFamily="49" charset="0"/>
              </a:rPr>
              <a:t>    …</a:t>
            </a:r>
          </a:p>
        </p:txBody>
      </p:sp>
      <p:sp>
        <p:nvSpPr>
          <p:cNvPr id="5" name="TextBox 4"/>
          <p:cNvSpPr txBox="1"/>
          <p:nvPr/>
        </p:nvSpPr>
        <p:spPr>
          <a:xfrm>
            <a:off x="5165465" y="2658828"/>
            <a:ext cx="3407635" cy="734011"/>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lnSpc>
                <a:spcPct val="120000"/>
              </a:lnSpc>
            </a:pPr>
            <a:r>
              <a:rPr lang="en-US" altLang="ko-KR" sz="1200" b="0" dirty="0">
                <a:latin typeface="Courier New" panose="02070309020205020404" pitchFamily="49" charset="0"/>
                <a:cs typeface="Courier New" panose="02070309020205020404" pitchFamily="49" charset="0"/>
              </a:rPr>
              <a:t>while ((c </a:t>
            </a:r>
            <a:r>
              <a:rPr lang="en-US" altLang="ko-KR" sz="1200" b="0" dirty="0">
                <a:highlight>
                  <a:srgbClr val="FF0000"/>
                </a:highlight>
                <a:latin typeface="Courier New" panose="02070309020205020404" pitchFamily="49" charset="0"/>
                <a:cs typeface="Courier New" panose="02070309020205020404" pitchFamily="49" charset="0"/>
              </a:rPr>
              <a:t>==</a:t>
            </a:r>
            <a:r>
              <a:rPr lang="en-US" altLang="ko-KR" sz="1200" b="0" dirty="0">
                <a:latin typeface="Courier New" panose="02070309020205020404" pitchFamily="49" charset="0"/>
                <a:cs typeface="Courier New" panose="02070309020205020404" pitchFamily="49" charset="0"/>
              </a:rPr>
              <a:t> </a:t>
            </a:r>
            <a:r>
              <a:rPr lang="en-US" altLang="ko-KR" sz="1200" b="0" dirty="0" err="1">
                <a:latin typeface="Courier New" panose="02070309020205020404" pitchFamily="49" charset="0"/>
                <a:cs typeface="Courier New" panose="02070309020205020404" pitchFamily="49" charset="0"/>
              </a:rPr>
              <a:t>getchar</a:t>
            </a:r>
            <a:r>
              <a:rPr lang="en-US" altLang="ko-KR" sz="1200" b="0" dirty="0">
                <a:latin typeface="Courier New" panose="02070309020205020404" pitchFamily="49" charset="0"/>
                <a:cs typeface="Courier New" panose="02070309020205020404" pitchFamily="49" charset="0"/>
              </a:rPr>
              <a:t>()) != EOF)</a:t>
            </a:r>
          </a:p>
          <a:p>
            <a:pPr algn="l">
              <a:lnSpc>
                <a:spcPct val="120000"/>
              </a:lnSpc>
            </a:pPr>
            <a:r>
              <a:rPr lang="en-US" altLang="ko-KR" sz="1200" b="0" dirty="0">
                <a:latin typeface="Courier New" panose="02070309020205020404" pitchFamily="49" charset="0"/>
                <a:cs typeface="Courier New" panose="02070309020205020404" pitchFamily="49" charset="0"/>
              </a:rPr>
              <a:t>	if (c </a:t>
            </a:r>
            <a:r>
              <a:rPr lang="en-US" altLang="ko-KR" sz="1200" b="0" dirty="0">
                <a:highlight>
                  <a:srgbClr val="FF0000"/>
                </a:highlight>
                <a:latin typeface="Courier New" panose="02070309020205020404" pitchFamily="49" charset="0"/>
                <a:cs typeface="Courier New" panose="02070309020205020404" pitchFamily="49" charset="0"/>
              </a:rPr>
              <a:t>=</a:t>
            </a:r>
            <a:r>
              <a:rPr lang="en-US" altLang="ko-KR" sz="1200" b="0" dirty="0">
                <a:latin typeface="Courier New" panose="02070309020205020404" pitchFamily="49" charset="0"/>
                <a:cs typeface="Courier New" panose="02070309020205020404" pitchFamily="49" charset="0"/>
              </a:rPr>
              <a:t> ‘\n’) break;</a:t>
            </a:r>
          </a:p>
        </p:txBody>
      </p:sp>
      <p:sp>
        <p:nvSpPr>
          <p:cNvPr id="6" name="TextBox 5"/>
          <p:cNvSpPr txBox="1"/>
          <p:nvPr/>
        </p:nvSpPr>
        <p:spPr>
          <a:xfrm>
            <a:off x="1226633" y="3458602"/>
            <a:ext cx="3885087" cy="734011"/>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lnSpc>
                <a:spcPct val="120000"/>
              </a:lnSpc>
            </a:pPr>
            <a:r>
              <a:rPr lang="en-US" altLang="ko-KR" sz="1200" b="0" dirty="0">
                <a:latin typeface="Courier New" panose="02070309020205020404" pitchFamily="49" charset="0"/>
                <a:cs typeface="Courier New" panose="02070309020205020404" pitchFamily="49" charset="0"/>
              </a:rPr>
              <a:t>for (</a:t>
            </a:r>
            <a:r>
              <a:rPr lang="en-US" altLang="ko-KR" sz="1200" b="0" dirty="0" err="1">
                <a:latin typeface="Courier New" panose="02070309020205020404" pitchFamily="49" charset="0"/>
                <a:cs typeface="Courier New" panose="02070309020205020404" pitchFamily="49" charset="0"/>
              </a:rPr>
              <a:t>i</a:t>
            </a:r>
            <a:r>
              <a:rPr lang="en-US" altLang="ko-KR" sz="1200" b="0" dirty="0">
                <a:latin typeface="Courier New" panose="02070309020205020404" pitchFamily="49" charset="0"/>
                <a:cs typeface="Courier New" panose="02070309020205020404" pitchFamily="49" charset="0"/>
              </a:rPr>
              <a:t>=0; </a:t>
            </a:r>
            <a:r>
              <a:rPr lang="en-US" altLang="ko-KR" sz="1200" b="0" dirty="0" err="1">
                <a:latin typeface="Courier New" panose="02070309020205020404" pitchFamily="49" charset="0"/>
                <a:cs typeface="Courier New" panose="02070309020205020404" pitchFamily="49" charset="0"/>
              </a:rPr>
              <a:t>i</a:t>
            </a:r>
            <a:r>
              <a:rPr lang="en-US" altLang="ko-KR" sz="1200" b="0" dirty="0">
                <a:latin typeface="Courier New" panose="02070309020205020404" pitchFamily="49" charset="0"/>
                <a:cs typeface="Courier New" panose="02070309020205020404" pitchFamily="49" charset="0"/>
              </a:rPr>
              <a:t> &lt; n; </a:t>
            </a:r>
            <a:r>
              <a:rPr lang="en-US" altLang="ko-KR" sz="1200" b="0" dirty="0" err="1">
                <a:latin typeface="Courier New" panose="02070309020205020404" pitchFamily="49" charset="0"/>
                <a:cs typeface="Courier New" panose="02070309020205020404" pitchFamily="49" charset="0"/>
              </a:rPr>
              <a:t>i</a:t>
            </a:r>
            <a:r>
              <a:rPr lang="en-US" altLang="ko-KR" sz="1200" b="0" dirty="0">
                <a:latin typeface="Courier New" panose="02070309020205020404" pitchFamily="49" charset="0"/>
                <a:cs typeface="Courier New" panose="02070309020205020404" pitchFamily="49" charset="0"/>
              </a:rPr>
              <a:t>++); // extra code</a:t>
            </a:r>
          </a:p>
          <a:p>
            <a:pPr algn="l">
              <a:lnSpc>
                <a:spcPct val="120000"/>
              </a:lnSpc>
            </a:pPr>
            <a:r>
              <a:rPr lang="en-US" altLang="ko-KR" sz="1200" b="0" dirty="0">
                <a:latin typeface="Courier New" panose="02070309020205020404" pitchFamily="49" charset="0"/>
                <a:cs typeface="Courier New" panose="02070309020205020404" pitchFamily="49" charset="0"/>
              </a:rPr>
              <a:t>   a[</a:t>
            </a:r>
            <a:r>
              <a:rPr lang="en-US" altLang="ko-KR" sz="1200" b="0" dirty="0" err="1">
                <a:latin typeface="Courier New" panose="02070309020205020404" pitchFamily="49" charset="0"/>
                <a:cs typeface="Courier New" panose="02070309020205020404" pitchFamily="49" charset="0"/>
              </a:rPr>
              <a:t>i</a:t>
            </a:r>
            <a:r>
              <a:rPr lang="en-US" altLang="ko-KR" sz="1200" b="0" dirty="0">
                <a:latin typeface="Courier New" panose="02070309020205020404" pitchFamily="49" charset="0"/>
                <a:cs typeface="Courier New" panose="02070309020205020404" pitchFamily="49" charset="0"/>
              </a:rPr>
              <a:t>++] = 0;         // </a:t>
            </a:r>
            <a:r>
              <a:rPr lang="en-US" altLang="ko-KR" sz="1200" b="0" dirty="0" err="1">
                <a:latin typeface="Courier New" panose="02070309020205020404" pitchFamily="49" charset="0"/>
                <a:cs typeface="Courier New" panose="02070309020205020404" pitchFamily="49" charset="0"/>
              </a:rPr>
              <a:t>i</a:t>
            </a:r>
            <a:r>
              <a:rPr lang="en-US" altLang="ko-KR" sz="1200" b="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014980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dirty="0"/>
              <a:t>Non-reproducible Bugs</a:t>
            </a:r>
            <a:endParaRPr dirty="0"/>
          </a:p>
        </p:txBody>
      </p:sp>
      <p:sp>
        <p:nvSpPr>
          <p:cNvPr id="220" name="process = user memory (instructs, stacks and data) + process state…"/>
          <p:cNvSpPr txBox="1">
            <a:spLocks noGrp="1"/>
          </p:cNvSpPr>
          <p:nvPr>
            <p:ph idx="1"/>
          </p:nvPr>
        </p:nvSpPr>
        <p:spPr>
          <a:xfrm>
            <a:off x="395535" y="794426"/>
            <a:ext cx="8610190" cy="5340991"/>
          </a:xfrm>
          <a:prstGeom prst="rect">
            <a:avLst/>
          </a:prstGeom>
        </p:spPr>
        <p:txBody>
          <a:bodyPr anchor="t"/>
          <a:lstStyle/>
          <a:p>
            <a:pPr>
              <a:lnSpc>
                <a:spcPct val="120000"/>
              </a:lnSpc>
            </a:pPr>
            <a:r>
              <a:rPr lang="en-US" altLang="ko-KR" dirty="0"/>
              <a:t>Non-deterministic manifestation of bugs</a:t>
            </a:r>
          </a:p>
          <a:p>
            <a:pPr lvl="1">
              <a:lnSpc>
                <a:spcPct val="120000"/>
              </a:lnSpc>
            </a:pPr>
            <a:r>
              <a:rPr lang="en-US" altLang="ko-KR" dirty="0"/>
              <a:t>Not likely to be a bug in your algorithm</a:t>
            </a:r>
          </a:p>
          <a:p>
            <a:pPr lvl="1">
              <a:lnSpc>
                <a:spcPct val="120000"/>
              </a:lnSpc>
            </a:pPr>
            <a:r>
              <a:rPr lang="en-US" altLang="ko-KR" dirty="0"/>
              <a:t>Your code might be using information that changes each time the program runs</a:t>
            </a:r>
          </a:p>
          <a:p>
            <a:pPr>
              <a:lnSpc>
                <a:spcPct val="120000"/>
              </a:lnSpc>
            </a:pPr>
            <a:endParaRPr lang="en-US" altLang="ko-KR" dirty="0"/>
          </a:p>
          <a:p>
            <a:pPr>
              <a:lnSpc>
                <a:spcPct val="120000"/>
              </a:lnSpc>
            </a:pPr>
            <a:r>
              <a:rPr lang="en-US" altLang="ko-KR" dirty="0"/>
              <a:t>Check whether all variables have been initialized</a:t>
            </a:r>
          </a:p>
          <a:p>
            <a:pPr lvl="1">
              <a:lnSpc>
                <a:spcPct val="120000"/>
              </a:lnSpc>
            </a:pPr>
            <a:r>
              <a:rPr lang="en-US" altLang="ko-KR" dirty="0"/>
              <a:t>Some variable picks up random value, which ends up producing wrong behavior</a:t>
            </a:r>
          </a:p>
          <a:p>
            <a:pPr>
              <a:lnSpc>
                <a:spcPct val="120000"/>
              </a:lnSpc>
            </a:pPr>
            <a:endParaRPr lang="en-US" altLang="ko-KR" dirty="0"/>
          </a:p>
          <a:p>
            <a:pPr>
              <a:lnSpc>
                <a:spcPct val="120000"/>
              </a:lnSpc>
            </a:pPr>
            <a:r>
              <a:rPr lang="en-US" altLang="ko-KR" dirty="0"/>
              <a:t>Bugs disappear if debugging code is added?</a:t>
            </a:r>
          </a:p>
          <a:p>
            <a:pPr lvl="1">
              <a:lnSpc>
                <a:spcPct val="120000"/>
              </a:lnSpc>
            </a:pPr>
            <a:r>
              <a:rPr lang="en-US" altLang="ko-KR" dirty="0"/>
              <a:t>Likely to be a problem with dynamic memory allocation</a:t>
            </a:r>
          </a:p>
          <a:p>
            <a:pPr lvl="1">
              <a:lnSpc>
                <a:spcPct val="120000"/>
              </a:lnSpc>
            </a:pPr>
            <a:r>
              <a:rPr lang="en-US" altLang="ko-KR" dirty="0"/>
              <a:t>Writing outside the allocated memory – the behavior could change if you add debugging code (like </a:t>
            </a:r>
            <a:r>
              <a:rPr lang="en-US" altLang="ko-KR" dirty="0" err="1"/>
              <a:t>printf</a:t>
            </a:r>
            <a:r>
              <a:rPr lang="en-US" altLang="ko-KR" dirty="0"/>
              <a:t>())</a:t>
            </a:r>
          </a:p>
          <a:p>
            <a:pPr marL="0" indent="0">
              <a:lnSpc>
                <a:spcPct val="120000"/>
              </a:lnSpc>
              <a:buNone/>
            </a:pPr>
            <a:endParaRPr lang="en-US" altLang="ko-KR" dirty="0"/>
          </a:p>
        </p:txBody>
      </p:sp>
    </p:spTree>
    <p:extLst>
      <p:ext uri="{BB962C8B-B14F-4D97-AF65-F5344CB8AC3E}">
        <p14:creationId xmlns:p14="http://schemas.microsoft.com/office/powerpoint/2010/main" val="31420874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dirty="0"/>
              <a:t>Non-reproducible Bugs</a:t>
            </a:r>
            <a:endParaRPr dirty="0"/>
          </a:p>
        </p:txBody>
      </p:sp>
      <p:sp>
        <p:nvSpPr>
          <p:cNvPr id="220" name="process = user memory (instructs, stacks and data) + process state…"/>
          <p:cNvSpPr txBox="1">
            <a:spLocks noGrp="1"/>
          </p:cNvSpPr>
          <p:nvPr>
            <p:ph idx="1"/>
          </p:nvPr>
        </p:nvSpPr>
        <p:spPr>
          <a:xfrm>
            <a:off x="395535" y="794426"/>
            <a:ext cx="8610190" cy="5340991"/>
          </a:xfrm>
          <a:prstGeom prst="rect">
            <a:avLst/>
          </a:prstGeom>
        </p:spPr>
        <p:txBody>
          <a:bodyPr anchor="t"/>
          <a:lstStyle/>
          <a:p>
            <a:pPr>
              <a:lnSpc>
                <a:spcPct val="120000"/>
              </a:lnSpc>
            </a:pPr>
            <a:r>
              <a:rPr lang="en-US" altLang="ko-KR" dirty="0"/>
              <a:t>Crashes in the middle of nowhere?</a:t>
            </a:r>
          </a:p>
          <a:p>
            <a:pPr lvl="1">
              <a:lnSpc>
                <a:spcPct val="120000"/>
              </a:lnSpc>
            </a:pPr>
            <a:r>
              <a:rPr lang="en-US" altLang="ko-KR" dirty="0"/>
              <a:t>Far away from anything that could be wrong</a:t>
            </a:r>
          </a:p>
          <a:p>
            <a:pPr lvl="1">
              <a:lnSpc>
                <a:spcPct val="120000"/>
              </a:lnSpc>
            </a:pPr>
            <a:r>
              <a:rPr lang="en-US" altLang="ko-KR" dirty="0"/>
              <a:t>Most likely problem is overwriting memory that isn’t used until much later</a:t>
            </a:r>
          </a:p>
          <a:p>
            <a:pPr lvl="1">
              <a:lnSpc>
                <a:spcPct val="120000"/>
              </a:lnSpc>
            </a:pPr>
            <a:r>
              <a:rPr lang="en-US" altLang="ko-KR" dirty="0"/>
              <a:t>Or return an address of a local variable as a pointer – recipe for delayed disaster!</a:t>
            </a:r>
          </a:p>
          <a:p>
            <a:pPr lvl="1">
              <a:lnSpc>
                <a:spcPct val="120000"/>
              </a:lnSpc>
            </a:pPr>
            <a:endParaRPr lang="en-US" altLang="ko-KR" dirty="0"/>
          </a:p>
          <a:p>
            <a:pPr lvl="1">
              <a:lnSpc>
                <a:spcPct val="120000"/>
              </a:lnSpc>
            </a:pPr>
            <a:endParaRPr lang="en-US" altLang="ko-KR" dirty="0"/>
          </a:p>
          <a:p>
            <a:pPr lvl="1">
              <a:lnSpc>
                <a:spcPct val="120000"/>
              </a:lnSpc>
            </a:pPr>
            <a:endParaRPr lang="en-US" altLang="ko-KR" dirty="0"/>
          </a:p>
          <a:p>
            <a:pPr lvl="1">
              <a:lnSpc>
                <a:spcPct val="120000"/>
              </a:lnSpc>
            </a:pPr>
            <a:endParaRPr lang="en-US" altLang="ko-KR" dirty="0"/>
          </a:p>
          <a:p>
            <a:pPr lvl="1">
              <a:lnSpc>
                <a:spcPct val="120000"/>
              </a:lnSpc>
            </a:pPr>
            <a:r>
              <a:rPr lang="en-US" altLang="ko-KR" dirty="0"/>
              <a:t>Anything wrong with the following code?</a:t>
            </a:r>
          </a:p>
          <a:p>
            <a:pPr lvl="1">
              <a:lnSpc>
                <a:spcPct val="120000"/>
              </a:lnSpc>
            </a:pPr>
            <a:endParaRPr lang="en-US" altLang="ko-KR" dirty="0"/>
          </a:p>
          <a:p>
            <a:pPr marL="0" indent="0">
              <a:lnSpc>
                <a:spcPct val="120000"/>
              </a:lnSpc>
              <a:buNone/>
            </a:pPr>
            <a:endParaRPr lang="en-US" altLang="ko-KR" dirty="0"/>
          </a:p>
        </p:txBody>
      </p:sp>
      <p:sp>
        <p:nvSpPr>
          <p:cNvPr id="7" name="TextBox 6"/>
          <p:cNvSpPr txBox="1"/>
          <p:nvPr/>
        </p:nvSpPr>
        <p:spPr>
          <a:xfrm>
            <a:off x="1373831" y="2255285"/>
            <a:ext cx="5026969" cy="1398808"/>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lnSpc>
                <a:spcPct val="120000"/>
              </a:lnSpc>
            </a:pPr>
            <a:r>
              <a:rPr lang="en-US" altLang="ko-KR" sz="1200" b="0" dirty="0">
                <a:latin typeface="Courier New" panose="02070309020205020404" pitchFamily="49" charset="0"/>
                <a:cs typeface="Courier New" panose="02070309020205020404" pitchFamily="49" charset="0"/>
              </a:rPr>
              <a:t>char * </a:t>
            </a:r>
            <a:r>
              <a:rPr lang="en-US" altLang="ko-KR" sz="1200" b="0" dirty="0" err="1">
                <a:latin typeface="Courier New" panose="02070309020205020404" pitchFamily="49" charset="0"/>
                <a:cs typeface="Courier New" panose="02070309020205020404" pitchFamily="49" charset="0"/>
              </a:rPr>
              <a:t>msg</a:t>
            </a:r>
            <a:r>
              <a:rPr lang="en-US" altLang="ko-KR" sz="1200" b="0" dirty="0">
                <a:latin typeface="Courier New" panose="02070309020205020404" pitchFamily="49" charset="0"/>
                <a:cs typeface="Courier New" panose="02070309020205020404" pitchFamily="49" charset="0"/>
              </a:rPr>
              <a:t>(</a:t>
            </a:r>
            <a:r>
              <a:rPr lang="en-US" altLang="ko-KR" sz="1200" b="0" dirty="0" err="1">
                <a:latin typeface="Courier New" panose="02070309020205020404" pitchFamily="49" charset="0"/>
                <a:cs typeface="Courier New" panose="02070309020205020404" pitchFamily="49" charset="0"/>
              </a:rPr>
              <a:t>int</a:t>
            </a:r>
            <a:r>
              <a:rPr lang="en-US" altLang="ko-KR" sz="1200" b="0" dirty="0">
                <a:latin typeface="Courier New" panose="02070309020205020404" pitchFamily="49" charset="0"/>
                <a:cs typeface="Courier New" panose="02070309020205020404" pitchFamily="49" charset="0"/>
              </a:rPr>
              <a:t> n, char *s) {</a:t>
            </a:r>
          </a:p>
          <a:p>
            <a:pPr algn="l">
              <a:lnSpc>
                <a:spcPct val="120000"/>
              </a:lnSpc>
            </a:pPr>
            <a:r>
              <a:rPr lang="en-US" altLang="ko-KR" sz="1200" b="0" dirty="0">
                <a:latin typeface="Courier New" panose="02070309020205020404" pitchFamily="49" charset="0"/>
                <a:cs typeface="Courier New" panose="02070309020205020404" pitchFamily="49" charset="0"/>
              </a:rPr>
              <a:t>	char </a:t>
            </a:r>
            <a:r>
              <a:rPr lang="en-US" altLang="ko-KR" sz="1200" b="0" dirty="0" err="1">
                <a:latin typeface="Courier New" panose="02070309020205020404" pitchFamily="49" charset="0"/>
                <a:cs typeface="Courier New" panose="02070309020205020404" pitchFamily="49" charset="0"/>
              </a:rPr>
              <a:t>buf</a:t>
            </a:r>
            <a:r>
              <a:rPr lang="en-US" altLang="ko-KR" sz="1200" b="0" dirty="0">
                <a:latin typeface="Courier New" panose="02070309020205020404" pitchFamily="49" charset="0"/>
                <a:cs typeface="Courier New" panose="02070309020205020404" pitchFamily="49" charset="0"/>
              </a:rPr>
              <a:t>[100];</a:t>
            </a:r>
          </a:p>
          <a:p>
            <a:pPr algn="l">
              <a:lnSpc>
                <a:spcPct val="120000"/>
              </a:lnSpc>
            </a:pPr>
            <a:r>
              <a:rPr lang="en-US" altLang="ko-KR" sz="1200" b="0" dirty="0">
                <a:latin typeface="Courier New" panose="02070309020205020404" pitchFamily="49" charset="0"/>
                <a:cs typeface="Courier New" panose="02070309020205020404" pitchFamily="49" charset="0"/>
              </a:rPr>
              <a:t>	</a:t>
            </a:r>
            <a:r>
              <a:rPr lang="en-US" altLang="ko-KR" sz="1200" b="0" dirty="0" err="1">
                <a:latin typeface="Courier New" panose="02070309020205020404" pitchFamily="49" charset="0"/>
                <a:cs typeface="Courier New" panose="02070309020205020404" pitchFamily="49" charset="0"/>
              </a:rPr>
              <a:t>sprintf</a:t>
            </a:r>
            <a:r>
              <a:rPr lang="en-US" altLang="ko-KR" sz="1200" b="0" dirty="0">
                <a:latin typeface="Courier New" panose="02070309020205020404" pitchFamily="49" charset="0"/>
                <a:cs typeface="Courier New" panose="02070309020205020404" pitchFamily="49" charset="0"/>
              </a:rPr>
              <a:t>(</a:t>
            </a:r>
            <a:r>
              <a:rPr lang="en-US" altLang="ko-KR" sz="1200" b="0" dirty="0" err="1">
                <a:latin typeface="Courier New" panose="02070309020205020404" pitchFamily="49" charset="0"/>
                <a:cs typeface="Courier New" panose="02070309020205020404" pitchFamily="49" charset="0"/>
              </a:rPr>
              <a:t>buf</a:t>
            </a:r>
            <a:r>
              <a:rPr lang="en-US" altLang="ko-KR" sz="1200" b="0" dirty="0">
                <a:latin typeface="Courier New" panose="02070309020205020404" pitchFamily="49" charset="0"/>
                <a:cs typeface="Courier New" panose="02070309020205020404" pitchFamily="49" charset="0"/>
              </a:rPr>
              <a:t>, “error %d: %s\n”, n, s);</a:t>
            </a:r>
          </a:p>
          <a:p>
            <a:pPr algn="l">
              <a:lnSpc>
                <a:spcPct val="120000"/>
              </a:lnSpc>
            </a:pPr>
            <a:r>
              <a:rPr lang="en-US" altLang="ko-KR" sz="1200" b="0" dirty="0">
                <a:latin typeface="Courier New" panose="02070309020205020404" pitchFamily="49" charset="0"/>
                <a:cs typeface="Courier New" panose="02070309020205020404" pitchFamily="49" charset="0"/>
              </a:rPr>
              <a:t>     return </a:t>
            </a:r>
            <a:r>
              <a:rPr lang="en-US" altLang="ko-KR" sz="1200" b="0" dirty="0" err="1">
                <a:latin typeface="Courier New" panose="02070309020205020404" pitchFamily="49" charset="0"/>
                <a:cs typeface="Courier New" panose="02070309020205020404" pitchFamily="49" charset="0"/>
              </a:rPr>
              <a:t>buf</a:t>
            </a:r>
            <a:r>
              <a:rPr lang="en-US" altLang="ko-KR" sz="1200" b="0" dirty="0">
                <a:latin typeface="Courier New" panose="02070309020205020404" pitchFamily="49" charset="0"/>
                <a:cs typeface="Courier New" panose="02070309020205020404" pitchFamily="49" charset="0"/>
              </a:rPr>
              <a:t>;</a:t>
            </a:r>
          </a:p>
          <a:p>
            <a:pPr algn="l">
              <a:lnSpc>
                <a:spcPct val="120000"/>
              </a:lnSpc>
            </a:pPr>
            <a:r>
              <a:rPr lang="en-US" altLang="ko-KR" sz="1200" b="0" dirty="0">
                <a:latin typeface="Courier New" panose="02070309020205020404" pitchFamily="49" charset="0"/>
                <a:cs typeface="Courier New" panose="02070309020205020404" pitchFamily="49" charset="0"/>
              </a:rPr>
              <a:t>}</a:t>
            </a:r>
          </a:p>
        </p:txBody>
      </p:sp>
      <p:sp>
        <p:nvSpPr>
          <p:cNvPr id="5" name="TextBox 4"/>
          <p:cNvSpPr txBox="1"/>
          <p:nvPr/>
        </p:nvSpPr>
        <p:spPr>
          <a:xfrm>
            <a:off x="1373831" y="3973316"/>
            <a:ext cx="5026969" cy="1167976"/>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lnSpc>
                <a:spcPct val="120000"/>
              </a:lnSpc>
            </a:pPr>
            <a:r>
              <a:rPr lang="en-US" altLang="ko-KR" sz="1200" b="0" dirty="0" err="1">
                <a:latin typeface="Courier New" panose="02070309020205020404" pitchFamily="49" charset="0"/>
                <a:cs typeface="Courier New" panose="02070309020205020404" pitchFamily="49" charset="0"/>
              </a:rPr>
              <a:t>struct</a:t>
            </a:r>
            <a:r>
              <a:rPr lang="en-US" altLang="ko-KR" sz="1200" b="0" dirty="0">
                <a:latin typeface="Courier New" panose="02070309020205020404" pitchFamily="49" charset="0"/>
                <a:cs typeface="Courier New" panose="02070309020205020404" pitchFamily="49" charset="0"/>
              </a:rPr>
              <a:t> X </a:t>
            </a:r>
            <a:r>
              <a:rPr lang="ko-KR" altLang="en-US" sz="1200" b="0" dirty="0">
                <a:latin typeface="Courier New" panose="02070309020205020404" pitchFamily="49" charset="0"/>
                <a:cs typeface="Courier New" panose="02070309020205020404" pitchFamily="49" charset="0"/>
              </a:rPr>
              <a:t>*</a:t>
            </a:r>
            <a:r>
              <a:rPr lang="en-US" altLang="ko-KR" sz="1200" b="0" dirty="0">
                <a:latin typeface="Courier New" panose="02070309020205020404" pitchFamily="49" charset="0"/>
                <a:cs typeface="Courier New" panose="02070309020205020404" pitchFamily="49" charset="0"/>
              </a:rPr>
              <a:t>p, </a:t>
            </a:r>
            <a:r>
              <a:rPr lang="ko-KR" altLang="en-US" sz="1200" b="0" dirty="0">
                <a:latin typeface="Courier New" panose="02070309020205020404" pitchFamily="49" charset="0"/>
                <a:cs typeface="Courier New" panose="02070309020205020404" pitchFamily="49" charset="0"/>
              </a:rPr>
              <a:t>*</a:t>
            </a:r>
            <a:r>
              <a:rPr lang="en-US" altLang="ko-KR" sz="1200" b="0" dirty="0" err="1">
                <a:latin typeface="Courier New" panose="02070309020205020404" pitchFamily="49" charset="0"/>
                <a:cs typeface="Courier New" panose="02070309020205020404" pitchFamily="49" charset="0"/>
              </a:rPr>
              <a:t>nextp</a:t>
            </a:r>
            <a:r>
              <a:rPr lang="en-US" altLang="ko-KR" sz="1200" b="0" dirty="0">
                <a:latin typeface="Courier New" panose="02070309020205020404" pitchFamily="49" charset="0"/>
                <a:cs typeface="Courier New" panose="02070309020205020404" pitchFamily="49" charset="0"/>
              </a:rPr>
              <a:t>;</a:t>
            </a:r>
          </a:p>
          <a:p>
            <a:pPr algn="l">
              <a:lnSpc>
                <a:spcPct val="120000"/>
              </a:lnSpc>
            </a:pPr>
            <a:r>
              <a:rPr lang="en-US" altLang="ko-KR" sz="1200" b="0" dirty="0">
                <a:latin typeface="Courier New" panose="02070309020205020404" pitchFamily="49" charset="0"/>
                <a:cs typeface="Courier New" panose="02070309020205020404" pitchFamily="49" charset="0"/>
              </a:rPr>
              <a:t>for (p = </a:t>
            </a:r>
            <a:r>
              <a:rPr lang="en-US" altLang="ko-KR" sz="1200" b="0" dirty="0" err="1">
                <a:latin typeface="Courier New" panose="02070309020205020404" pitchFamily="49" charset="0"/>
                <a:cs typeface="Courier New" panose="02070309020205020404" pitchFamily="49" charset="0"/>
              </a:rPr>
              <a:t>listp</a:t>
            </a:r>
            <a:r>
              <a:rPr lang="en-US" altLang="ko-KR" sz="1200" b="0" dirty="0">
                <a:latin typeface="Courier New" panose="02070309020205020404" pitchFamily="49" charset="0"/>
                <a:cs typeface="Courier New" panose="02070309020205020404" pitchFamily="49" charset="0"/>
              </a:rPr>
              <a:t>; p != NULL; p = </a:t>
            </a:r>
            <a:r>
              <a:rPr lang="en-US" altLang="ko-KR" sz="1200" b="0" dirty="0" err="1">
                <a:latin typeface="Courier New" panose="02070309020205020404" pitchFamily="49" charset="0"/>
                <a:cs typeface="Courier New" panose="02070309020205020404" pitchFamily="49" charset="0"/>
              </a:rPr>
              <a:t>nextp</a:t>
            </a:r>
            <a:r>
              <a:rPr lang="en-US" altLang="ko-KR" sz="1200" b="0" dirty="0">
                <a:latin typeface="Courier New" panose="02070309020205020404" pitchFamily="49" charset="0"/>
                <a:cs typeface="Courier New" panose="02070309020205020404" pitchFamily="49" charset="0"/>
              </a:rPr>
              <a:t>) {</a:t>
            </a:r>
          </a:p>
          <a:p>
            <a:pPr algn="l">
              <a:lnSpc>
                <a:spcPct val="120000"/>
              </a:lnSpc>
            </a:pPr>
            <a:r>
              <a:rPr lang="en-US" altLang="ko-KR" sz="1200" b="0" dirty="0">
                <a:latin typeface="Courier New" panose="02070309020205020404" pitchFamily="49" charset="0"/>
                <a:cs typeface="Courier New" panose="02070309020205020404" pitchFamily="49" charset="0"/>
              </a:rPr>
              <a:t> 	free(p);</a:t>
            </a:r>
          </a:p>
          <a:p>
            <a:pPr algn="l">
              <a:lnSpc>
                <a:spcPct val="120000"/>
              </a:lnSpc>
            </a:pPr>
            <a:r>
              <a:rPr lang="en-US" altLang="ko-KR" sz="1200" b="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8356366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sz="2400" dirty="0">
                <a:ea typeface="굴림" panose="020B0600000101010101" pitchFamily="50" charset="-127"/>
              </a:rPr>
              <a:t>Debugging Memory Management</a:t>
            </a:r>
            <a:endParaRPr dirty="0"/>
          </a:p>
        </p:txBody>
      </p:sp>
      <p:sp>
        <p:nvSpPr>
          <p:cNvPr id="220" name="process = user memory (instructs, stacks and data) + process state…"/>
          <p:cNvSpPr txBox="1">
            <a:spLocks noGrp="1"/>
          </p:cNvSpPr>
          <p:nvPr>
            <p:ph idx="1"/>
          </p:nvPr>
        </p:nvSpPr>
        <p:spPr>
          <a:xfrm>
            <a:off x="395536" y="794426"/>
            <a:ext cx="8443664" cy="5340991"/>
          </a:xfrm>
          <a:prstGeom prst="rect">
            <a:avLst/>
          </a:prstGeom>
        </p:spPr>
        <p:txBody>
          <a:bodyPr anchor="t"/>
          <a:lstStyle/>
          <a:p>
            <a:pPr fontAlgn="auto">
              <a:spcAft>
                <a:spcPts val="0"/>
              </a:spcAft>
              <a:defRPr/>
            </a:pPr>
            <a:r>
              <a:rPr lang="en-US" altLang="ko-KR" dirty="0">
                <a:solidFill>
                  <a:srgbClr val="0000FF"/>
                </a:solidFill>
                <a:ea typeface="굴림" charset="-127"/>
              </a:rPr>
              <a:t>Some debugging techniques are specific to</a:t>
            </a:r>
            <a:r>
              <a:rPr lang="en-US" altLang="ko-KR" dirty="0">
                <a:ea typeface="굴림" charset="-127"/>
              </a:rPr>
              <a:t> </a:t>
            </a:r>
            <a:r>
              <a:rPr lang="en-US" altLang="ko-KR" dirty="0">
                <a:solidFill>
                  <a:srgbClr val="FF0000"/>
                </a:solidFill>
                <a:ea typeface="굴림" charset="-127"/>
              </a:rPr>
              <a:t>dynamic memory management</a:t>
            </a:r>
          </a:p>
          <a:p>
            <a:pPr lvl="1" fontAlgn="auto">
              <a:spcAft>
                <a:spcPts val="0"/>
              </a:spcAft>
              <a:defRPr/>
            </a:pPr>
            <a:r>
              <a:rPr lang="en-US" altLang="ko-KR" dirty="0">
                <a:ea typeface="굴림" charset="-127"/>
              </a:rPr>
              <a:t>That is, to memory managed by </a:t>
            </a:r>
            <a:r>
              <a:rPr lang="en-US" altLang="ko-KR" dirty="0" err="1">
                <a:ea typeface="굴림" charset="-127"/>
              </a:rPr>
              <a:t>malloc</a:t>
            </a:r>
            <a:r>
              <a:rPr lang="en-US" altLang="ko-KR" dirty="0">
                <a:ea typeface="굴림" charset="-127"/>
              </a:rPr>
              <a:t>(), </a:t>
            </a:r>
            <a:r>
              <a:rPr lang="en-US" altLang="ko-KR" dirty="0" err="1">
                <a:ea typeface="굴림" charset="-127"/>
              </a:rPr>
              <a:t>calloc</a:t>
            </a:r>
            <a:r>
              <a:rPr lang="en-US" altLang="ko-KR" dirty="0">
                <a:ea typeface="굴림" charset="-127"/>
              </a:rPr>
              <a:t>(), </a:t>
            </a:r>
            <a:r>
              <a:rPr lang="en-US" altLang="ko-KR" dirty="0" err="1">
                <a:ea typeface="굴림" charset="-127"/>
              </a:rPr>
              <a:t>realloc</a:t>
            </a:r>
            <a:r>
              <a:rPr lang="en-US" altLang="ko-KR" dirty="0">
                <a:ea typeface="굴림" charset="-127"/>
              </a:rPr>
              <a:t>(), and free()</a:t>
            </a:r>
          </a:p>
        </p:txBody>
      </p:sp>
    </p:spTree>
    <p:extLst>
      <p:ext uri="{BB962C8B-B14F-4D97-AF65-F5344CB8AC3E}">
        <p14:creationId xmlns:p14="http://schemas.microsoft.com/office/powerpoint/2010/main" val="1910425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sz="2400" dirty="0">
                <a:ea typeface="굴림" panose="020B0600000101010101" pitchFamily="50" charset="-127"/>
              </a:rPr>
              <a:t>Debugging Memory Management (cont.)</a:t>
            </a:r>
            <a:endParaRPr dirty="0"/>
          </a:p>
        </p:txBody>
      </p:sp>
      <p:sp>
        <p:nvSpPr>
          <p:cNvPr id="220" name="process = user memory (instructs, stacks and data) + process state…"/>
          <p:cNvSpPr txBox="1">
            <a:spLocks noGrp="1"/>
          </p:cNvSpPr>
          <p:nvPr>
            <p:ph idx="1"/>
          </p:nvPr>
        </p:nvSpPr>
        <p:spPr>
          <a:xfrm>
            <a:off x="395536" y="794426"/>
            <a:ext cx="8443664" cy="5340991"/>
          </a:xfrm>
          <a:prstGeom prst="rect">
            <a:avLst/>
          </a:prstGeom>
        </p:spPr>
        <p:txBody>
          <a:bodyPr anchor="t"/>
          <a:lstStyle/>
          <a:p>
            <a:pPr fontAlgn="auto">
              <a:spcAft>
                <a:spcPts val="0"/>
              </a:spcAft>
              <a:buClrTx/>
              <a:buSzPct val="100000"/>
              <a:buFont typeface="Arial" panose="020B0604020202020204" pitchFamily="34" charset="0"/>
              <a:buChar char="•"/>
              <a:defRPr/>
            </a:pPr>
            <a:r>
              <a:rPr lang="en-US" altLang="ko-KR" dirty="0">
                <a:ea typeface="굴림" charset="-127"/>
              </a:rPr>
              <a:t>Look for familiar dynamic memory management bugs</a:t>
            </a:r>
          </a:p>
          <a:p>
            <a:pPr lvl="1" fontAlgn="auto">
              <a:spcAft>
                <a:spcPts val="0"/>
              </a:spcAft>
              <a:defRPr/>
            </a:pPr>
            <a:r>
              <a:rPr lang="en-US" altLang="ko-KR" dirty="0">
                <a:ea typeface="굴림" charset="-127"/>
              </a:rPr>
              <a:t>Some popular ones:</a:t>
            </a:r>
          </a:p>
          <a:p>
            <a:pPr fontAlgn="auto">
              <a:spcAft>
                <a:spcPts val="0"/>
              </a:spcAft>
              <a:defRPr/>
            </a:pPr>
            <a:endParaRPr lang="en-US" altLang="ko-KR" dirty="0">
              <a:ea typeface="굴림" charset="-127"/>
            </a:endParaRPr>
          </a:p>
          <a:p>
            <a:pPr fontAlgn="auto">
              <a:spcAft>
                <a:spcPts val="0"/>
              </a:spcAft>
              <a:defRPr/>
            </a:pPr>
            <a:endParaRPr lang="en-US" altLang="ko-KR" dirty="0">
              <a:ea typeface="굴림" charset="-127"/>
            </a:endParaRPr>
          </a:p>
          <a:p>
            <a:pPr fontAlgn="auto">
              <a:spcAft>
                <a:spcPts val="0"/>
              </a:spcAft>
              <a:defRPr/>
            </a:pPr>
            <a:endParaRPr lang="en-US" altLang="ko-KR" dirty="0">
              <a:ea typeface="굴림" charset="-127"/>
            </a:endParaRPr>
          </a:p>
        </p:txBody>
      </p:sp>
      <p:sp>
        <p:nvSpPr>
          <p:cNvPr id="4" name="TextBox 3"/>
          <p:cNvSpPr txBox="1"/>
          <p:nvPr/>
        </p:nvSpPr>
        <p:spPr>
          <a:xfrm>
            <a:off x="1066798" y="1895668"/>
            <a:ext cx="4303488" cy="875203"/>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int</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 *p; /* value of p undefined */</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*p = </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somevalue</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p:txBody>
      </p:sp>
      <p:sp>
        <p:nvSpPr>
          <p:cNvPr id="8" name="TextBox 7"/>
          <p:cNvSpPr txBox="1"/>
          <p:nvPr/>
        </p:nvSpPr>
        <p:spPr>
          <a:xfrm>
            <a:off x="1066798" y="2930004"/>
            <a:ext cx="4303488" cy="1654391"/>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int</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 *p;</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p = (</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int</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malloc</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sizeof</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int</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free(p);</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*p = 5;</a:t>
            </a:r>
          </a:p>
        </p:txBody>
      </p:sp>
      <p:sp>
        <p:nvSpPr>
          <p:cNvPr id="9" name="Text Box 12">
            <a:extLst>
              <a:ext uri="{FF2B5EF4-FFF2-40B4-BE49-F238E27FC236}">
                <a16:creationId xmlns:a16="http://schemas.microsoft.com/office/drawing/2014/main" id="{ADFFE7EB-6CCD-404A-B174-52610F981D56}"/>
              </a:ext>
            </a:extLst>
          </p:cNvPr>
          <p:cNvSpPr txBox="1">
            <a:spLocks noChangeArrowheads="1"/>
          </p:cNvSpPr>
          <p:nvPr/>
        </p:nvSpPr>
        <p:spPr bwMode="auto">
          <a:xfrm>
            <a:off x="5867400" y="2155372"/>
            <a:ext cx="22018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latinLnBrk="1">
              <a:spcBef>
                <a:spcPct val="20000"/>
              </a:spcBef>
              <a:buFont typeface="Arial" panose="020B0604020202020204" pitchFamily="34" charset="0"/>
              <a:buChar char="•"/>
              <a:defRPr sz="3200">
                <a:solidFill>
                  <a:schemeClr val="tx1"/>
                </a:solidFill>
                <a:latin typeface="Comic Sans MS" panose="030F0702030302020204" pitchFamily="66" charset="0"/>
              </a:defRPr>
            </a:lvl1pPr>
            <a:lvl2pPr marL="742950" indent="-285750" latinLnBrk="1">
              <a:spcBef>
                <a:spcPct val="20000"/>
              </a:spcBef>
              <a:buFont typeface="Arial" panose="020B0604020202020204" pitchFamily="34" charset="0"/>
              <a:buChar char="–"/>
              <a:defRPr sz="2800">
                <a:solidFill>
                  <a:schemeClr val="tx1"/>
                </a:solidFill>
                <a:latin typeface="Comic Sans MS" panose="030F0702030302020204" pitchFamily="66" charset="0"/>
              </a:defRPr>
            </a:lvl2pPr>
            <a:lvl3pPr marL="1143000" indent="-228600" latinLnBrk="1">
              <a:spcBef>
                <a:spcPct val="20000"/>
              </a:spcBef>
              <a:buFont typeface="Arial" panose="020B0604020202020204" pitchFamily="34" charset="0"/>
              <a:buChar char="•"/>
              <a:defRPr sz="2400">
                <a:solidFill>
                  <a:schemeClr val="tx1"/>
                </a:solidFill>
                <a:latin typeface="Comic Sans MS" panose="030F0702030302020204" pitchFamily="66" charset="0"/>
              </a:defRPr>
            </a:lvl3pPr>
            <a:lvl4pPr marL="16002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4pPr>
            <a:lvl5pPr marL="20574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9pPr>
          </a:lstStyle>
          <a:p>
            <a:pPr marL="0" marR="0" lvl="0" indent="0" algn="ctr" defTabSz="410645" rtl="0" eaLnBrk="1" fontAlgn="auto" latinLnBrk="0" hangingPunct="1">
              <a:lnSpc>
                <a:spcPct val="100000"/>
              </a:lnSpc>
              <a:spcBef>
                <a:spcPct val="0"/>
              </a:spcBef>
              <a:spcAft>
                <a:spcPts val="0"/>
              </a:spcAft>
              <a:buClrTx/>
              <a:buSzTx/>
              <a:buFontTx/>
              <a:buNone/>
              <a:tabLst/>
              <a:defRPr/>
            </a:pPr>
            <a:r>
              <a:rPr kumimoji="0" lang="en-US" altLang="ko-KR" sz="2000" b="1" i="0" u="none" strike="noStrike" kern="0" cap="none" spc="0" normalizeH="0" baseline="0" noProof="0" dirty="0">
                <a:ln>
                  <a:noFill/>
                </a:ln>
                <a:solidFill>
                  <a:srgbClr val="0000FF"/>
                </a:solidFill>
                <a:effectLst/>
                <a:uLnTx/>
                <a:uFillTx/>
                <a:latin typeface="Helvetica" panose="020B0604020202020204" pitchFamily="34" charset="0"/>
                <a:ea typeface="굴림" panose="020B0600000101010101" pitchFamily="50" charset="-127"/>
                <a:sym typeface="Helvetica Neue"/>
              </a:rPr>
              <a:t>Dangling pointer</a:t>
            </a:r>
          </a:p>
        </p:txBody>
      </p:sp>
      <p:sp>
        <p:nvSpPr>
          <p:cNvPr id="11" name="Text Box 12">
            <a:extLst>
              <a:ext uri="{FF2B5EF4-FFF2-40B4-BE49-F238E27FC236}">
                <a16:creationId xmlns:a16="http://schemas.microsoft.com/office/drawing/2014/main" id="{ADFFE7EB-6CCD-404A-B174-52610F981D56}"/>
              </a:ext>
            </a:extLst>
          </p:cNvPr>
          <p:cNvSpPr txBox="1">
            <a:spLocks noChangeArrowheads="1"/>
          </p:cNvSpPr>
          <p:nvPr/>
        </p:nvSpPr>
        <p:spPr bwMode="auto">
          <a:xfrm>
            <a:off x="5867400" y="3073594"/>
            <a:ext cx="22018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latinLnBrk="1">
              <a:spcBef>
                <a:spcPct val="20000"/>
              </a:spcBef>
              <a:buFont typeface="Arial" panose="020B0604020202020204" pitchFamily="34" charset="0"/>
              <a:buChar char="•"/>
              <a:defRPr sz="3200">
                <a:solidFill>
                  <a:schemeClr val="tx1"/>
                </a:solidFill>
                <a:latin typeface="Comic Sans MS" panose="030F0702030302020204" pitchFamily="66" charset="0"/>
              </a:defRPr>
            </a:lvl1pPr>
            <a:lvl2pPr marL="742950" indent="-285750" latinLnBrk="1">
              <a:spcBef>
                <a:spcPct val="20000"/>
              </a:spcBef>
              <a:buFont typeface="Arial" panose="020B0604020202020204" pitchFamily="34" charset="0"/>
              <a:buChar char="–"/>
              <a:defRPr sz="2800">
                <a:solidFill>
                  <a:schemeClr val="tx1"/>
                </a:solidFill>
                <a:latin typeface="Comic Sans MS" panose="030F0702030302020204" pitchFamily="66" charset="0"/>
              </a:defRPr>
            </a:lvl2pPr>
            <a:lvl3pPr marL="1143000" indent="-228600" latinLnBrk="1">
              <a:spcBef>
                <a:spcPct val="20000"/>
              </a:spcBef>
              <a:buFont typeface="Arial" panose="020B0604020202020204" pitchFamily="34" charset="0"/>
              <a:buChar char="•"/>
              <a:defRPr sz="2400">
                <a:solidFill>
                  <a:schemeClr val="tx1"/>
                </a:solidFill>
                <a:latin typeface="Comic Sans MS" panose="030F0702030302020204" pitchFamily="66" charset="0"/>
              </a:defRPr>
            </a:lvl3pPr>
            <a:lvl4pPr marL="16002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4pPr>
            <a:lvl5pPr marL="20574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9pPr>
          </a:lstStyle>
          <a:p>
            <a:pPr marL="0" marR="0" lvl="0" indent="0" algn="ctr" defTabSz="410645" rtl="0" eaLnBrk="1" fontAlgn="auto" latinLnBrk="0" hangingPunct="1">
              <a:lnSpc>
                <a:spcPct val="100000"/>
              </a:lnSpc>
              <a:spcBef>
                <a:spcPct val="0"/>
              </a:spcBef>
              <a:spcAft>
                <a:spcPts val="0"/>
              </a:spcAft>
              <a:buClrTx/>
              <a:buSzTx/>
              <a:buFontTx/>
              <a:buNone/>
              <a:tabLst/>
              <a:defRPr/>
            </a:pPr>
            <a:r>
              <a:rPr kumimoji="0" lang="en-US" altLang="ko-KR" sz="2000" b="1" i="0" u="none" strike="noStrike" kern="0" cap="none" spc="0" normalizeH="0" baseline="0" noProof="0" dirty="0">
                <a:ln>
                  <a:noFill/>
                </a:ln>
                <a:solidFill>
                  <a:srgbClr val="0000FF"/>
                </a:solidFill>
                <a:effectLst/>
                <a:uLnTx/>
                <a:uFillTx/>
                <a:latin typeface="Helvetica" panose="020B0604020202020204" pitchFamily="34" charset="0"/>
                <a:ea typeface="굴림" panose="020B0600000101010101" pitchFamily="50" charset="-127"/>
                <a:sym typeface="Helvetica Neue"/>
              </a:rPr>
              <a:t>Dangling pointer</a:t>
            </a:r>
          </a:p>
        </p:txBody>
      </p:sp>
    </p:spTree>
    <p:extLst>
      <p:ext uri="{BB962C8B-B14F-4D97-AF65-F5344CB8AC3E}">
        <p14:creationId xmlns:p14="http://schemas.microsoft.com/office/powerpoint/2010/main" val="19752772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sz="2400" dirty="0">
                <a:ea typeface="굴림" panose="020B0600000101010101" pitchFamily="50" charset="-127"/>
              </a:rPr>
              <a:t>Debugging Memory Management (cont.)</a:t>
            </a:r>
            <a:endParaRPr dirty="0"/>
          </a:p>
        </p:txBody>
      </p:sp>
      <p:sp>
        <p:nvSpPr>
          <p:cNvPr id="220" name="process = user memory (instructs, stacks and data) + process state…"/>
          <p:cNvSpPr txBox="1">
            <a:spLocks noGrp="1"/>
          </p:cNvSpPr>
          <p:nvPr>
            <p:ph idx="1"/>
          </p:nvPr>
        </p:nvSpPr>
        <p:spPr>
          <a:xfrm>
            <a:off x="395536" y="794426"/>
            <a:ext cx="8443664" cy="5340991"/>
          </a:xfrm>
          <a:prstGeom prst="rect">
            <a:avLst/>
          </a:prstGeom>
        </p:spPr>
        <p:txBody>
          <a:bodyPr anchor="t"/>
          <a:lstStyle/>
          <a:p>
            <a:pPr fontAlgn="auto">
              <a:spcAft>
                <a:spcPts val="0"/>
              </a:spcAft>
              <a:buClrTx/>
              <a:buSzPct val="100000"/>
              <a:buFont typeface="Arial" panose="020B0604020202020204" pitchFamily="34" charset="0"/>
              <a:buChar char="•"/>
              <a:defRPr/>
            </a:pPr>
            <a:r>
              <a:rPr lang="en-US" altLang="ko-KR" dirty="0">
                <a:ea typeface="굴림" charset="-127"/>
              </a:rPr>
              <a:t>Look for familiar dynamic memory management bugs (cont.)</a:t>
            </a:r>
          </a:p>
          <a:p>
            <a:pPr lvl="1" fontAlgn="auto">
              <a:spcAft>
                <a:spcPts val="0"/>
              </a:spcAft>
              <a:defRPr/>
            </a:pPr>
            <a:r>
              <a:rPr lang="en-US" altLang="ko-KR" dirty="0">
                <a:ea typeface="굴림" charset="-127"/>
              </a:rPr>
              <a:t>Some popular ones:</a:t>
            </a:r>
          </a:p>
          <a:p>
            <a:pPr fontAlgn="auto">
              <a:spcAft>
                <a:spcPts val="0"/>
              </a:spcAft>
              <a:defRPr/>
            </a:pPr>
            <a:endParaRPr lang="en-US" altLang="ko-KR" dirty="0">
              <a:ea typeface="굴림" charset="-127"/>
            </a:endParaRPr>
          </a:p>
          <a:p>
            <a:pPr fontAlgn="auto">
              <a:spcAft>
                <a:spcPts val="0"/>
              </a:spcAft>
              <a:defRPr/>
            </a:pPr>
            <a:endParaRPr lang="en-US" altLang="ko-KR" dirty="0">
              <a:ea typeface="굴림" charset="-127"/>
            </a:endParaRPr>
          </a:p>
          <a:p>
            <a:pPr fontAlgn="auto">
              <a:spcAft>
                <a:spcPts val="0"/>
              </a:spcAft>
              <a:defRPr/>
            </a:pPr>
            <a:endParaRPr lang="en-US" altLang="ko-KR" dirty="0">
              <a:ea typeface="굴림" charset="-127"/>
            </a:endParaRPr>
          </a:p>
        </p:txBody>
      </p:sp>
      <p:sp>
        <p:nvSpPr>
          <p:cNvPr id="4" name="TextBox 3"/>
          <p:cNvSpPr txBox="1"/>
          <p:nvPr/>
        </p:nvSpPr>
        <p:spPr>
          <a:xfrm>
            <a:off x="1066798" y="1895668"/>
            <a:ext cx="4303488" cy="1459594"/>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int</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 *p;</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p = (</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int</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malloc</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sizeof</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int</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p = (</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int</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malloc</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sizeof</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int</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p:txBody>
      </p:sp>
      <p:sp>
        <p:nvSpPr>
          <p:cNvPr id="5" name="TextBox 4"/>
          <p:cNvSpPr txBox="1"/>
          <p:nvPr/>
        </p:nvSpPr>
        <p:spPr>
          <a:xfrm>
            <a:off x="1066798" y="3535783"/>
            <a:ext cx="4303488" cy="1654391"/>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int</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 *p;</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p = (</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int</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malloc</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sizeof</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int</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free(p);</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free(p);</a:t>
            </a:r>
          </a:p>
        </p:txBody>
      </p:sp>
      <p:sp>
        <p:nvSpPr>
          <p:cNvPr id="12" name="Text Box 11">
            <a:extLst>
              <a:ext uri="{FF2B5EF4-FFF2-40B4-BE49-F238E27FC236}">
                <a16:creationId xmlns:a16="http://schemas.microsoft.com/office/drawing/2014/main" id="{1916629B-326B-488A-A2E8-D6647CFBEB5D}"/>
              </a:ext>
            </a:extLst>
          </p:cNvPr>
          <p:cNvSpPr txBox="1">
            <a:spLocks noChangeArrowheads="1"/>
          </p:cNvSpPr>
          <p:nvPr/>
        </p:nvSpPr>
        <p:spPr bwMode="auto">
          <a:xfrm>
            <a:off x="5748118" y="1895668"/>
            <a:ext cx="263405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latinLnBrk="1">
              <a:spcBef>
                <a:spcPct val="20000"/>
              </a:spcBef>
              <a:buFont typeface="Arial" panose="020B0604020202020204" pitchFamily="34" charset="0"/>
              <a:buChar char="•"/>
              <a:defRPr sz="3200">
                <a:solidFill>
                  <a:schemeClr val="tx1"/>
                </a:solidFill>
                <a:latin typeface="Comic Sans MS" panose="030F0702030302020204" pitchFamily="66" charset="0"/>
              </a:defRPr>
            </a:lvl1pPr>
            <a:lvl2pPr marL="742950" indent="-285750" latinLnBrk="1">
              <a:spcBef>
                <a:spcPct val="20000"/>
              </a:spcBef>
              <a:buFont typeface="Arial" panose="020B0604020202020204" pitchFamily="34" charset="0"/>
              <a:buChar char="–"/>
              <a:defRPr sz="2800">
                <a:solidFill>
                  <a:schemeClr val="tx1"/>
                </a:solidFill>
                <a:latin typeface="Comic Sans MS" panose="030F0702030302020204" pitchFamily="66" charset="0"/>
              </a:defRPr>
            </a:lvl2pPr>
            <a:lvl3pPr marL="1143000" indent="-228600" latinLnBrk="1">
              <a:spcBef>
                <a:spcPct val="20000"/>
              </a:spcBef>
              <a:buFont typeface="Arial" panose="020B0604020202020204" pitchFamily="34" charset="0"/>
              <a:buChar char="•"/>
              <a:defRPr sz="2400">
                <a:solidFill>
                  <a:schemeClr val="tx1"/>
                </a:solidFill>
                <a:latin typeface="Comic Sans MS" panose="030F0702030302020204" pitchFamily="66" charset="0"/>
              </a:defRPr>
            </a:lvl3pPr>
            <a:lvl4pPr marL="16002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4pPr>
            <a:lvl5pPr marL="20574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9pPr>
          </a:lstStyle>
          <a:p>
            <a:pPr marL="0" marR="0" lvl="0" indent="0" algn="l" defTabSz="410645" rtl="0" eaLnBrk="1" fontAlgn="auto" latinLnBrk="0" hangingPunct="1">
              <a:lnSpc>
                <a:spcPct val="100000"/>
              </a:lnSpc>
              <a:spcBef>
                <a:spcPct val="0"/>
              </a:spcBef>
              <a:spcAft>
                <a:spcPts val="0"/>
              </a:spcAft>
              <a:buClrTx/>
              <a:buSzTx/>
              <a:buFontTx/>
              <a:buNone/>
              <a:tabLst/>
              <a:defRPr/>
            </a:pPr>
            <a:r>
              <a:rPr kumimoji="0" lang="en-US" altLang="ko-KR" sz="1800" b="1" i="0" u="none" strike="noStrike" kern="0" cap="none" spc="0" normalizeH="0" baseline="0" noProof="0" dirty="0">
                <a:ln>
                  <a:noFill/>
                </a:ln>
                <a:solidFill>
                  <a:srgbClr val="0000FF"/>
                </a:solidFill>
                <a:effectLst/>
                <a:uLnTx/>
                <a:uFillTx/>
                <a:latin typeface="Helvetica" panose="020B0604020202020204" pitchFamily="34" charset="0"/>
                <a:ea typeface="굴림" panose="020B0600000101010101" pitchFamily="50" charset="-127"/>
                <a:sym typeface="Helvetica Neue"/>
              </a:rPr>
              <a:t>Memory leak</a:t>
            </a:r>
          </a:p>
          <a:p>
            <a:pPr marL="0" marR="0" lvl="0" indent="0" algn="l" defTabSz="410645" rtl="0" eaLnBrk="1" fontAlgn="auto" latinLnBrk="0" hangingPunct="1">
              <a:lnSpc>
                <a:spcPct val="100000"/>
              </a:lnSpc>
              <a:spcBef>
                <a:spcPct val="0"/>
              </a:spcBef>
              <a:spcAft>
                <a:spcPts val="0"/>
              </a:spcAft>
              <a:buClrTx/>
              <a:buSzTx/>
              <a:buFontTx/>
              <a:buNone/>
              <a:tabLst/>
              <a:defRPr/>
            </a:pPr>
            <a:r>
              <a:rPr kumimoji="0" lang="en-US" altLang="ko-KR" sz="1800" b="0" i="0"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alias</a:t>
            </a:r>
          </a:p>
          <a:p>
            <a:pPr marL="0" marR="0" lvl="0" indent="0" algn="l" defTabSz="410645" rtl="0" eaLnBrk="1" fontAlgn="auto" latinLnBrk="0" hangingPunct="1">
              <a:lnSpc>
                <a:spcPct val="100000"/>
              </a:lnSpc>
              <a:spcBef>
                <a:spcPct val="0"/>
              </a:spcBef>
              <a:spcAft>
                <a:spcPts val="0"/>
              </a:spcAft>
              <a:buClrTx/>
              <a:buSzTx/>
              <a:buFontTx/>
              <a:buNone/>
              <a:tabLst/>
              <a:defRPr/>
            </a:pPr>
            <a:r>
              <a:rPr kumimoji="0" lang="en-US" altLang="ko-KR" sz="1800" b="1" i="0" u="none" strike="noStrike" kern="0" cap="none" spc="0" normalizeH="0" baseline="0" noProof="0" dirty="0">
                <a:ln>
                  <a:noFill/>
                </a:ln>
                <a:solidFill>
                  <a:srgbClr val="0000FF"/>
                </a:solidFill>
                <a:effectLst/>
                <a:uLnTx/>
                <a:uFillTx/>
                <a:latin typeface="Helvetica" panose="020B0604020202020204" pitchFamily="34" charset="0"/>
                <a:ea typeface="굴림" panose="020B0600000101010101" pitchFamily="50" charset="-127"/>
                <a:sym typeface="Helvetica Neue"/>
              </a:rPr>
              <a:t>Garbage creation</a:t>
            </a:r>
          </a:p>
          <a:p>
            <a:pPr marL="0" marR="0" lvl="0" indent="0" algn="l" defTabSz="410645" rtl="0" eaLnBrk="1" fontAlgn="auto" latinLnBrk="0" hangingPunct="1">
              <a:lnSpc>
                <a:spcPct val="100000"/>
              </a:lnSpc>
              <a:spcBef>
                <a:spcPct val="0"/>
              </a:spcBef>
              <a:spcAft>
                <a:spcPts val="0"/>
              </a:spcAft>
              <a:buClrTx/>
              <a:buSzTx/>
              <a:buFontTx/>
              <a:buNone/>
              <a:tabLst/>
              <a:defRPr/>
            </a:pPr>
            <a:endParaRPr kumimoji="0" lang="en-US" altLang="ko-KR" sz="1800" b="1" i="1" u="none" strike="noStrike" kern="0" cap="none" spc="0" normalizeH="0" baseline="0" noProof="0" dirty="0">
              <a:ln>
                <a:noFill/>
              </a:ln>
              <a:solidFill>
                <a:srgbClr val="C0504D"/>
              </a:solidFill>
              <a:effectLst/>
              <a:uLnTx/>
              <a:uFillTx/>
              <a:latin typeface="Helvetica" panose="020B0604020202020204" pitchFamily="34" charset="0"/>
              <a:ea typeface="굴림" panose="020B0600000101010101" pitchFamily="50" charset="-127"/>
              <a:sym typeface="Helvetica Neue"/>
            </a:endParaRPr>
          </a:p>
          <a:p>
            <a:pPr marL="0" marR="0" lvl="0" indent="0" algn="l" defTabSz="410645" rtl="0" eaLnBrk="1" fontAlgn="auto" latinLnBrk="0" hangingPunct="1">
              <a:lnSpc>
                <a:spcPct val="100000"/>
              </a:lnSpc>
              <a:spcBef>
                <a:spcPct val="0"/>
              </a:spcBef>
              <a:spcAft>
                <a:spcPts val="0"/>
              </a:spcAft>
              <a:buClrTx/>
              <a:buSzTx/>
              <a:buFontTx/>
              <a:buNone/>
              <a:tabLst/>
              <a:defRPr/>
            </a:pPr>
            <a:r>
              <a:rPr kumimoji="0" lang="en-US" altLang="ko-KR" sz="1800" b="0" i="1"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Detection: </a:t>
            </a:r>
            <a:r>
              <a:rPr kumimoji="0" lang="en-US" altLang="ko-KR" sz="1800" b="0" i="1" u="none" strike="noStrike" kern="0" cap="none" spc="0" normalizeH="0" baseline="0" noProof="0" dirty="0" err="1">
                <a:ln>
                  <a:noFill/>
                </a:ln>
                <a:solidFill>
                  <a:srgbClr val="FF0000"/>
                </a:solidFill>
                <a:effectLst/>
                <a:uLnTx/>
                <a:uFillTx/>
                <a:latin typeface="Helvetica" panose="020B0604020202020204" pitchFamily="34" charset="0"/>
                <a:ea typeface="굴림" panose="020B0600000101010101" pitchFamily="50" charset="-127"/>
                <a:sym typeface="Helvetica Neue"/>
              </a:rPr>
              <a:t>Valgrind</a:t>
            </a:r>
            <a:r>
              <a:rPr kumimoji="0" lang="en-US" altLang="ko-KR" sz="1800" b="0" i="1"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 etc.</a:t>
            </a:r>
          </a:p>
        </p:txBody>
      </p:sp>
      <p:sp>
        <p:nvSpPr>
          <p:cNvPr id="13" name="Text Box 13">
            <a:extLst>
              <a:ext uri="{FF2B5EF4-FFF2-40B4-BE49-F238E27FC236}">
                <a16:creationId xmlns:a16="http://schemas.microsoft.com/office/drawing/2014/main" id="{B71C15E2-7E95-49E6-A835-0EAC331C3712}"/>
              </a:ext>
            </a:extLst>
          </p:cNvPr>
          <p:cNvSpPr txBox="1">
            <a:spLocks noChangeArrowheads="1"/>
          </p:cNvSpPr>
          <p:nvPr/>
        </p:nvSpPr>
        <p:spPr bwMode="auto">
          <a:xfrm>
            <a:off x="5749470" y="3849915"/>
            <a:ext cx="253146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latinLnBrk="1">
              <a:spcBef>
                <a:spcPct val="20000"/>
              </a:spcBef>
              <a:buFont typeface="Arial" panose="020B0604020202020204" pitchFamily="34" charset="0"/>
              <a:buChar char="•"/>
              <a:defRPr sz="3200">
                <a:solidFill>
                  <a:schemeClr val="tx1"/>
                </a:solidFill>
                <a:latin typeface="Comic Sans MS" panose="030F0702030302020204" pitchFamily="66" charset="0"/>
              </a:defRPr>
            </a:lvl1pPr>
            <a:lvl2pPr marL="742950" indent="-285750" latinLnBrk="1">
              <a:spcBef>
                <a:spcPct val="20000"/>
              </a:spcBef>
              <a:buFont typeface="Arial" panose="020B0604020202020204" pitchFamily="34" charset="0"/>
              <a:buChar char="–"/>
              <a:defRPr sz="2800">
                <a:solidFill>
                  <a:schemeClr val="tx1"/>
                </a:solidFill>
                <a:latin typeface="Comic Sans MS" panose="030F0702030302020204" pitchFamily="66" charset="0"/>
              </a:defRPr>
            </a:lvl2pPr>
            <a:lvl3pPr marL="1143000" indent="-228600" latinLnBrk="1">
              <a:spcBef>
                <a:spcPct val="20000"/>
              </a:spcBef>
              <a:buFont typeface="Arial" panose="020B0604020202020204" pitchFamily="34" charset="0"/>
              <a:buChar char="•"/>
              <a:defRPr sz="2400">
                <a:solidFill>
                  <a:schemeClr val="tx1"/>
                </a:solidFill>
                <a:latin typeface="Comic Sans MS" panose="030F0702030302020204" pitchFamily="66" charset="0"/>
              </a:defRPr>
            </a:lvl3pPr>
            <a:lvl4pPr marL="16002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4pPr>
            <a:lvl5pPr marL="20574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9pPr>
          </a:lstStyle>
          <a:p>
            <a:pPr marL="0" marR="0" lvl="0" indent="0" algn="l" defTabSz="410645" rtl="0" eaLnBrk="1" fontAlgn="auto" latinLnBrk="0" hangingPunct="1">
              <a:lnSpc>
                <a:spcPct val="100000"/>
              </a:lnSpc>
              <a:spcBef>
                <a:spcPct val="0"/>
              </a:spcBef>
              <a:spcAft>
                <a:spcPts val="0"/>
              </a:spcAft>
              <a:buClrTx/>
              <a:buSzTx/>
              <a:buFontTx/>
              <a:buNone/>
              <a:tabLst/>
              <a:defRPr/>
            </a:pPr>
            <a:r>
              <a:rPr kumimoji="0" lang="en-US" altLang="ko-KR" sz="1800" b="1" i="0" u="none" strike="noStrike" kern="0" cap="none" spc="0" normalizeH="0" baseline="0" noProof="0" dirty="0">
                <a:ln>
                  <a:noFill/>
                </a:ln>
                <a:solidFill>
                  <a:srgbClr val="0000FF"/>
                </a:solidFill>
                <a:effectLst/>
                <a:uLnTx/>
                <a:uFillTx/>
                <a:latin typeface="Helvetica" panose="020B0604020202020204" pitchFamily="34" charset="0"/>
                <a:ea typeface="굴림" panose="020B0600000101010101" pitchFamily="50" charset="-127"/>
                <a:sym typeface="Helvetica Neue"/>
              </a:rPr>
              <a:t>Multiple free</a:t>
            </a:r>
          </a:p>
          <a:p>
            <a:pPr marL="0" marR="0" lvl="0" indent="0" algn="l" defTabSz="410645" rtl="0" eaLnBrk="1" fontAlgn="auto" latinLnBrk="0" hangingPunct="1">
              <a:lnSpc>
                <a:spcPct val="100000"/>
              </a:lnSpc>
              <a:spcBef>
                <a:spcPct val="0"/>
              </a:spcBef>
              <a:spcAft>
                <a:spcPts val="0"/>
              </a:spcAft>
              <a:buClrTx/>
              <a:buSzTx/>
              <a:buFontTx/>
              <a:buNone/>
              <a:tabLst/>
              <a:defRPr/>
            </a:pPr>
            <a:endParaRPr kumimoji="0" lang="en-US" altLang="ko-KR" sz="1800" b="1" i="0" u="none" strike="noStrike" kern="0" cap="none" spc="0" normalizeH="0" baseline="0" noProof="0" dirty="0">
              <a:ln>
                <a:noFill/>
              </a:ln>
              <a:solidFill>
                <a:srgbClr val="0000FF"/>
              </a:solidFill>
              <a:effectLst/>
              <a:uLnTx/>
              <a:uFillTx/>
              <a:latin typeface="Helvetica" panose="020B0604020202020204" pitchFamily="34" charset="0"/>
              <a:ea typeface="굴림" panose="020B0600000101010101" pitchFamily="50" charset="-127"/>
              <a:sym typeface="Helvetica Neue"/>
            </a:endParaRPr>
          </a:p>
          <a:p>
            <a:pPr marL="0" marR="0" lvl="0" indent="0" algn="l" defTabSz="410645" rtl="0" eaLnBrk="1" fontAlgn="auto" latinLnBrk="0" hangingPunct="1">
              <a:lnSpc>
                <a:spcPct val="100000"/>
              </a:lnSpc>
              <a:spcBef>
                <a:spcPct val="0"/>
              </a:spcBef>
              <a:spcAft>
                <a:spcPts val="0"/>
              </a:spcAft>
              <a:buClrTx/>
              <a:buSzTx/>
              <a:buFontTx/>
              <a:buNone/>
              <a:tabLst/>
              <a:defRPr/>
            </a:pPr>
            <a:r>
              <a:rPr kumimoji="0" lang="en-US" altLang="ko-KR" sz="1800" b="0" i="1"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Detection: man </a:t>
            </a:r>
            <a:r>
              <a:rPr kumimoji="0" lang="en-US" altLang="ko-KR" sz="1800" b="0" i="1" u="none" strike="noStrike" kern="0" cap="none" spc="0" normalizeH="0" baseline="0" noProof="0" dirty="0" err="1">
                <a:ln>
                  <a:noFill/>
                </a:ln>
                <a:solidFill>
                  <a:srgbClr val="FF0000"/>
                </a:solidFill>
                <a:effectLst/>
                <a:uLnTx/>
                <a:uFillTx/>
                <a:latin typeface="Helvetica" panose="020B0604020202020204" pitchFamily="34" charset="0"/>
                <a:ea typeface="굴림" panose="020B0600000101010101" pitchFamily="50" charset="-127"/>
                <a:sym typeface="Helvetica Neue"/>
              </a:rPr>
              <a:t>malloc</a:t>
            </a:r>
            <a:r>
              <a:rPr kumimoji="0" lang="en-US" altLang="ko-KR" sz="1800" b="0" i="1"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a:t>
            </a:r>
          </a:p>
          <a:p>
            <a:pPr marL="0" marR="0" lvl="0" indent="0" algn="l" defTabSz="410645" rtl="0" eaLnBrk="1" fontAlgn="auto" latinLnBrk="0" hangingPunct="1">
              <a:lnSpc>
                <a:spcPct val="100000"/>
              </a:lnSpc>
              <a:spcBef>
                <a:spcPct val="0"/>
              </a:spcBef>
              <a:spcAft>
                <a:spcPts val="0"/>
              </a:spcAft>
              <a:buClrTx/>
              <a:buSzTx/>
              <a:buFontTx/>
              <a:buNone/>
              <a:tabLst/>
              <a:defRPr/>
            </a:pPr>
            <a:r>
              <a:rPr kumimoji="0" lang="en-US" altLang="ko-KR" sz="1800" b="0" i="1"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MALLOC_CHECK_</a:t>
            </a:r>
          </a:p>
        </p:txBody>
      </p:sp>
    </p:spTree>
    <p:extLst>
      <p:ext uri="{BB962C8B-B14F-4D97-AF65-F5344CB8AC3E}">
        <p14:creationId xmlns:p14="http://schemas.microsoft.com/office/powerpoint/2010/main" val="1275953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Lecture 1: Introduction"/>
          <p:cNvSpPr txBox="1">
            <a:spLocks noGrp="1"/>
          </p:cNvSpPr>
          <p:nvPr>
            <p:ph type="ctrTitle"/>
          </p:nvPr>
        </p:nvSpPr>
        <p:spPr>
          <a:xfrm>
            <a:off x="632845" y="1630329"/>
            <a:ext cx="7941812" cy="646331"/>
          </a:xfrm>
          <a:prstGeom prst="rect">
            <a:avLst/>
          </a:prstGeom>
        </p:spPr>
        <p:txBody>
          <a:bodyPr/>
          <a:lstStyle/>
          <a:p>
            <a:pPr algn="ctr"/>
            <a:r>
              <a:rPr dirty="0"/>
              <a:t>Lecture </a:t>
            </a:r>
            <a:r>
              <a:rPr lang="en-US" dirty="0"/>
              <a:t>6</a:t>
            </a:r>
            <a:r>
              <a:rPr dirty="0"/>
              <a:t>: </a:t>
            </a:r>
            <a:r>
              <a:rPr lang="en-US" dirty="0"/>
              <a:t>Debugging Techniques</a:t>
            </a:r>
            <a:endParaRPr dirty="0"/>
          </a:p>
        </p:txBody>
      </p:sp>
      <p:sp>
        <p:nvSpPr>
          <p:cNvPr id="4" name="EE388: Unix Kernel Design…">
            <a:extLst>
              <a:ext uri="{FF2B5EF4-FFF2-40B4-BE49-F238E27FC236}">
                <a16:creationId xmlns:a16="http://schemas.microsoft.com/office/drawing/2014/main" id="{BF529804-651D-422B-A646-2A86C580C65B}"/>
              </a:ext>
            </a:extLst>
          </p:cNvPr>
          <p:cNvSpPr txBox="1"/>
          <p:nvPr/>
        </p:nvSpPr>
        <p:spPr>
          <a:xfrm>
            <a:off x="557000" y="5312079"/>
            <a:ext cx="8196421" cy="810799"/>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p>
            <a:pPr>
              <a:defRPr sz="2100" b="0"/>
            </a:pPr>
            <a:r>
              <a:rPr lang="en-US" sz="1600" dirty="0">
                <a:latin typeface="Arial" panose="020B0604020202020204" pitchFamily="34" charset="0"/>
                <a:cs typeface="Arial" panose="020B0604020202020204" pitchFamily="34" charset="0"/>
              </a:rPr>
              <a:t>Acknowledgement: content borrowed from Chapter 5 of </a:t>
            </a:r>
          </a:p>
          <a:p>
            <a:pPr>
              <a:defRPr sz="2100" b="0"/>
            </a:pPr>
            <a:r>
              <a:rPr lang="en-US" sz="1600" dirty="0">
                <a:latin typeface="Arial" panose="020B0604020202020204" pitchFamily="34" charset="0"/>
                <a:cs typeface="Arial" panose="020B0604020202020204" pitchFamily="34" charset="0"/>
              </a:rPr>
              <a:t>“The Practice of Programming” by Brian Kernighan &amp; Rob Pike</a:t>
            </a:r>
          </a:p>
          <a:p>
            <a:pPr>
              <a:defRPr sz="2100" b="0"/>
            </a:pPr>
            <a:r>
              <a:rPr lang="en-US" sz="1600" b="0" dirty="0">
                <a:latin typeface="Arial" panose="020B0604020202020204" pitchFamily="34" charset="0"/>
                <a:cs typeface="Arial" panose="020B0604020202020204" pitchFamily="34" charset="0"/>
              </a:rPr>
              <a:t>Complementary to the “Debugging” Lecture in EE209</a:t>
            </a:r>
            <a:endParaRPr sz="1600" b="0" dirty="0">
              <a:latin typeface="Arial" panose="020B0604020202020204" pitchFamily="34" charset="0"/>
              <a:cs typeface="Arial" panose="020B0604020202020204" pitchFamily="34" charset="0"/>
            </a:endParaRPr>
          </a:p>
        </p:txBody>
      </p:sp>
      <p:sp>
        <p:nvSpPr>
          <p:cNvPr id="5" name="EE388: Unix Kernel Design…">
            <a:extLst>
              <a:ext uri="{FF2B5EF4-FFF2-40B4-BE49-F238E27FC236}">
                <a16:creationId xmlns:a16="http://schemas.microsoft.com/office/drawing/2014/main" id="{BF529804-651D-422B-A646-2A86C580C65B}"/>
              </a:ext>
            </a:extLst>
          </p:cNvPr>
          <p:cNvSpPr txBox="1"/>
          <p:nvPr/>
        </p:nvSpPr>
        <p:spPr>
          <a:xfrm>
            <a:off x="263217" y="404515"/>
            <a:ext cx="8196421" cy="299442"/>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p>
            <a:pPr algn="l">
              <a:defRPr sz="2100" b="0"/>
            </a:pPr>
            <a:r>
              <a:rPr lang="en-US" sz="1477" dirty="0"/>
              <a:t>EE485: Introduction to Environment and Tools for Modern Software Development</a:t>
            </a:r>
            <a:endParaRPr sz="1477" b="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sz="2400" dirty="0">
                <a:ea typeface="굴림" panose="020B0600000101010101" pitchFamily="50" charset="-127"/>
              </a:rPr>
              <a:t>Debugging Memory Management (cont.)</a:t>
            </a:r>
            <a:endParaRPr dirty="0"/>
          </a:p>
        </p:txBody>
      </p:sp>
      <p:sp>
        <p:nvSpPr>
          <p:cNvPr id="220" name="process = user memory (instructs, stacks and data) + process state…"/>
          <p:cNvSpPr txBox="1">
            <a:spLocks noGrp="1"/>
          </p:cNvSpPr>
          <p:nvPr>
            <p:ph idx="1"/>
          </p:nvPr>
        </p:nvSpPr>
        <p:spPr>
          <a:xfrm>
            <a:off x="395536" y="794426"/>
            <a:ext cx="8443664" cy="5340991"/>
          </a:xfrm>
          <a:prstGeom prst="rect">
            <a:avLst/>
          </a:prstGeom>
        </p:spPr>
        <p:txBody>
          <a:bodyPr anchor="t"/>
          <a:lstStyle/>
          <a:p>
            <a:pPr fontAlgn="auto">
              <a:spcAft>
                <a:spcPts val="0"/>
              </a:spcAft>
              <a:buClrTx/>
              <a:buSzPct val="100000"/>
              <a:buFont typeface="Arial" panose="020B0604020202020204" pitchFamily="34" charset="0"/>
              <a:buChar char="•"/>
              <a:defRPr/>
            </a:pPr>
            <a:r>
              <a:rPr lang="en-US" altLang="ko-KR" dirty="0">
                <a:ea typeface="굴림" charset="-127"/>
              </a:rPr>
              <a:t>Look for familiar dynamic memory management bugs (cont.)</a:t>
            </a:r>
          </a:p>
          <a:p>
            <a:pPr lvl="1" fontAlgn="auto">
              <a:spcAft>
                <a:spcPts val="0"/>
              </a:spcAft>
              <a:defRPr/>
            </a:pPr>
            <a:r>
              <a:rPr lang="en-US" altLang="ko-KR" dirty="0">
                <a:ea typeface="굴림" charset="-127"/>
              </a:rPr>
              <a:t>Some popular ones:</a:t>
            </a:r>
          </a:p>
          <a:p>
            <a:pPr fontAlgn="auto">
              <a:spcAft>
                <a:spcPts val="0"/>
              </a:spcAft>
              <a:defRPr/>
            </a:pPr>
            <a:endParaRPr lang="en-US" altLang="ko-KR" dirty="0">
              <a:ea typeface="굴림" charset="-127"/>
            </a:endParaRPr>
          </a:p>
          <a:p>
            <a:pPr fontAlgn="auto">
              <a:spcAft>
                <a:spcPts val="0"/>
              </a:spcAft>
              <a:defRPr/>
            </a:pPr>
            <a:endParaRPr lang="en-US" altLang="ko-KR" dirty="0">
              <a:ea typeface="굴림" charset="-127"/>
            </a:endParaRPr>
          </a:p>
          <a:p>
            <a:pPr fontAlgn="auto">
              <a:spcAft>
                <a:spcPts val="0"/>
              </a:spcAft>
              <a:defRPr/>
            </a:pPr>
            <a:endParaRPr lang="en-US" altLang="ko-KR" dirty="0">
              <a:ea typeface="굴림" charset="-127"/>
            </a:endParaRPr>
          </a:p>
        </p:txBody>
      </p:sp>
      <p:sp>
        <p:nvSpPr>
          <p:cNvPr id="4" name="TextBox 3"/>
          <p:cNvSpPr txBox="1"/>
          <p:nvPr/>
        </p:nvSpPr>
        <p:spPr>
          <a:xfrm>
            <a:off x="1066798" y="1895668"/>
            <a:ext cx="4303488" cy="1070000"/>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char *s1 = "Hello";</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char *s2;</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s2 = (char*)</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malloc</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strlen</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(s1));</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strcpy</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(s2, s1);</a:t>
            </a:r>
          </a:p>
        </p:txBody>
      </p:sp>
      <p:sp>
        <p:nvSpPr>
          <p:cNvPr id="5" name="TextBox 4"/>
          <p:cNvSpPr txBox="1"/>
          <p:nvPr/>
        </p:nvSpPr>
        <p:spPr>
          <a:xfrm>
            <a:off x="1066798" y="4290526"/>
            <a:ext cx="4303488" cy="680406"/>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double *p;</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p = (double*)</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malloc</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sizeof</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(double*));</a:t>
            </a:r>
          </a:p>
        </p:txBody>
      </p:sp>
      <p:sp>
        <p:nvSpPr>
          <p:cNvPr id="8" name="TextBox 7"/>
          <p:cNvSpPr txBox="1"/>
          <p:nvPr/>
        </p:nvSpPr>
        <p:spPr>
          <a:xfrm>
            <a:off x="1066798" y="3100354"/>
            <a:ext cx="4303488" cy="1070000"/>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char *s1 = "Hello";</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char *s2;</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s2 = (char*)</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malloc</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a:t>
            </a: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sizeof</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(s1));</a:t>
            </a:r>
          </a:p>
          <a:p>
            <a:pPr marL="0" marR="0" lvl="0" indent="0" algn="l" defTabSz="410645" rtl="0" eaLnBrk="1" fontAlgn="auto" latinLnBrk="0" hangingPunct="0">
              <a:lnSpc>
                <a:spcPct val="100000"/>
              </a:lnSpc>
              <a:spcBef>
                <a:spcPts val="0"/>
              </a:spcBef>
              <a:spcAft>
                <a:spcPts val="0"/>
              </a:spcAft>
              <a:buClrTx/>
              <a:buSzTx/>
              <a:buFontTx/>
              <a:buNone/>
              <a:tabLst/>
              <a:defRPr sz="1800" b="0">
                <a:latin typeface="Courier"/>
                <a:ea typeface="Courier"/>
                <a:cs typeface="Courier"/>
                <a:sym typeface="Courier"/>
              </a:defRPr>
            </a:pPr>
            <a:r>
              <a:rPr kumimoji="0" lang="en-US" sz="1266" b="0" i="0" u="none" strike="noStrike" kern="0" cap="none" spc="0" normalizeH="0" baseline="0" noProof="0" dirty="0" err="1">
                <a:ln>
                  <a:noFill/>
                </a:ln>
                <a:solidFill>
                  <a:srgbClr val="000000"/>
                </a:solidFill>
                <a:effectLst/>
                <a:uLnTx/>
                <a:uFillTx/>
                <a:latin typeface="Courier New" panose="02070309020205020404" pitchFamily="49" charset="0"/>
                <a:cs typeface="Courier New" panose="02070309020205020404" pitchFamily="49" charset="0"/>
                <a:sym typeface="Courier"/>
              </a:rPr>
              <a:t>strcpy</a:t>
            </a:r>
            <a:r>
              <a:rPr kumimoji="0" lang="en-US" sz="1266"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sym typeface="Courier"/>
              </a:rPr>
              <a:t>(s2, s1);</a:t>
            </a:r>
          </a:p>
        </p:txBody>
      </p:sp>
      <p:sp>
        <p:nvSpPr>
          <p:cNvPr id="20" name="Text Box 7">
            <a:extLst>
              <a:ext uri="{FF2B5EF4-FFF2-40B4-BE49-F238E27FC236}">
                <a16:creationId xmlns:a16="http://schemas.microsoft.com/office/drawing/2014/main" id="{5CCA1AEC-E377-4CAF-A8D7-4630961E8CEE}"/>
              </a:ext>
            </a:extLst>
          </p:cNvPr>
          <p:cNvSpPr txBox="1">
            <a:spLocks noChangeArrowheads="1"/>
          </p:cNvSpPr>
          <p:nvPr/>
        </p:nvSpPr>
        <p:spPr bwMode="auto">
          <a:xfrm>
            <a:off x="5912572" y="2100943"/>
            <a:ext cx="26084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latinLnBrk="1">
              <a:spcBef>
                <a:spcPct val="20000"/>
              </a:spcBef>
              <a:buFont typeface="Arial" panose="020B0604020202020204" pitchFamily="34" charset="0"/>
              <a:buChar char="•"/>
              <a:defRPr sz="3200">
                <a:solidFill>
                  <a:schemeClr val="tx1"/>
                </a:solidFill>
                <a:latin typeface="Comic Sans MS" panose="030F0702030302020204" pitchFamily="66" charset="0"/>
              </a:defRPr>
            </a:lvl1pPr>
            <a:lvl2pPr marL="742950" indent="-285750" latinLnBrk="1">
              <a:spcBef>
                <a:spcPct val="20000"/>
              </a:spcBef>
              <a:buFont typeface="Arial" panose="020B0604020202020204" pitchFamily="34" charset="0"/>
              <a:buChar char="–"/>
              <a:defRPr sz="2800">
                <a:solidFill>
                  <a:schemeClr val="tx1"/>
                </a:solidFill>
                <a:latin typeface="Comic Sans MS" panose="030F0702030302020204" pitchFamily="66" charset="0"/>
              </a:defRPr>
            </a:lvl2pPr>
            <a:lvl3pPr marL="1143000" indent="-228600" latinLnBrk="1">
              <a:spcBef>
                <a:spcPct val="20000"/>
              </a:spcBef>
              <a:buFont typeface="Arial" panose="020B0604020202020204" pitchFamily="34" charset="0"/>
              <a:buChar char="•"/>
              <a:defRPr sz="2400">
                <a:solidFill>
                  <a:schemeClr val="tx1"/>
                </a:solidFill>
                <a:latin typeface="Comic Sans MS" panose="030F0702030302020204" pitchFamily="66" charset="0"/>
              </a:defRPr>
            </a:lvl3pPr>
            <a:lvl4pPr marL="16002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4pPr>
            <a:lvl5pPr marL="20574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9pPr>
          </a:lstStyle>
          <a:p>
            <a:pPr marL="0" marR="0" lvl="0" indent="0" algn="ctr" defTabSz="410645" rtl="0" eaLnBrk="1" fontAlgn="auto" latinLnBrk="0" hangingPunct="1">
              <a:lnSpc>
                <a:spcPct val="100000"/>
              </a:lnSpc>
              <a:spcBef>
                <a:spcPct val="0"/>
              </a:spcBef>
              <a:spcAft>
                <a:spcPts val="0"/>
              </a:spcAft>
              <a:buClrTx/>
              <a:buSzTx/>
              <a:buFontTx/>
              <a:buNone/>
              <a:tabLst/>
              <a:defRPr/>
            </a:pPr>
            <a:r>
              <a:rPr kumimoji="0" lang="en-US" altLang="ko-KR" sz="1800" b="0" i="0"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Allocating too few bytes</a:t>
            </a:r>
          </a:p>
        </p:txBody>
      </p:sp>
      <p:sp>
        <p:nvSpPr>
          <p:cNvPr id="21" name="Text Box 8">
            <a:extLst>
              <a:ext uri="{FF2B5EF4-FFF2-40B4-BE49-F238E27FC236}">
                <a16:creationId xmlns:a16="http://schemas.microsoft.com/office/drawing/2014/main" id="{7E100315-97F3-4876-88FB-91A5569AC71B}"/>
              </a:ext>
            </a:extLst>
          </p:cNvPr>
          <p:cNvSpPr txBox="1">
            <a:spLocks noChangeArrowheads="1"/>
          </p:cNvSpPr>
          <p:nvPr/>
        </p:nvSpPr>
        <p:spPr bwMode="auto">
          <a:xfrm>
            <a:off x="5660773" y="2961243"/>
            <a:ext cx="327525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latinLnBrk="1">
              <a:spcBef>
                <a:spcPct val="20000"/>
              </a:spcBef>
              <a:buFont typeface="Arial" panose="020B0604020202020204" pitchFamily="34" charset="0"/>
              <a:buChar char="•"/>
              <a:defRPr sz="3200">
                <a:solidFill>
                  <a:schemeClr val="tx1"/>
                </a:solidFill>
                <a:latin typeface="Comic Sans MS" panose="030F0702030302020204" pitchFamily="66" charset="0"/>
              </a:defRPr>
            </a:lvl1pPr>
            <a:lvl2pPr marL="742950" indent="-285750" latinLnBrk="1">
              <a:spcBef>
                <a:spcPct val="20000"/>
              </a:spcBef>
              <a:buFont typeface="Arial" panose="020B0604020202020204" pitchFamily="34" charset="0"/>
              <a:buChar char="–"/>
              <a:defRPr sz="2800">
                <a:solidFill>
                  <a:schemeClr val="tx1"/>
                </a:solidFill>
                <a:latin typeface="Comic Sans MS" panose="030F0702030302020204" pitchFamily="66" charset="0"/>
              </a:defRPr>
            </a:lvl2pPr>
            <a:lvl3pPr marL="1143000" indent="-228600" latinLnBrk="1">
              <a:spcBef>
                <a:spcPct val="20000"/>
              </a:spcBef>
              <a:buFont typeface="Arial" panose="020B0604020202020204" pitchFamily="34" charset="0"/>
              <a:buChar char="•"/>
              <a:defRPr sz="2400">
                <a:solidFill>
                  <a:schemeClr val="tx1"/>
                </a:solidFill>
                <a:latin typeface="Comic Sans MS" panose="030F0702030302020204" pitchFamily="66" charset="0"/>
              </a:defRPr>
            </a:lvl3pPr>
            <a:lvl4pPr marL="16002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4pPr>
            <a:lvl5pPr marL="20574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9pPr>
          </a:lstStyle>
          <a:p>
            <a:pPr marL="0" marR="0" lvl="0" indent="0" algn="ctr" defTabSz="410645" rtl="0" eaLnBrk="1" fontAlgn="auto" latinLnBrk="0" hangingPunct="1">
              <a:lnSpc>
                <a:spcPct val="100000"/>
              </a:lnSpc>
              <a:spcBef>
                <a:spcPct val="0"/>
              </a:spcBef>
              <a:spcAft>
                <a:spcPts val="0"/>
              </a:spcAft>
              <a:buClrTx/>
              <a:buSzTx/>
              <a:buFontTx/>
              <a:buNone/>
              <a:tabLst/>
              <a:defRPr/>
            </a:pPr>
            <a:r>
              <a:rPr kumimoji="0" lang="en-US" altLang="ko-KR" sz="1800" b="0" i="0"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Allocating too few bytes </a:t>
            </a:r>
          </a:p>
          <a:p>
            <a:pPr marL="0" marR="0" lvl="0" indent="0" algn="ctr" defTabSz="410645" rtl="0" eaLnBrk="1" fontAlgn="auto" latinLnBrk="0" hangingPunct="1">
              <a:lnSpc>
                <a:spcPct val="100000"/>
              </a:lnSpc>
              <a:spcBef>
                <a:spcPct val="0"/>
              </a:spcBef>
              <a:spcAft>
                <a:spcPts val="0"/>
              </a:spcAft>
              <a:buClrTx/>
              <a:buSzTx/>
              <a:buFontTx/>
              <a:buNone/>
              <a:tabLst/>
              <a:defRPr/>
            </a:pPr>
            <a:r>
              <a:rPr kumimoji="0" lang="en-US" altLang="ko-KR" sz="1800" b="0" i="0"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on 32-bit OS.</a:t>
            </a:r>
          </a:p>
          <a:p>
            <a:pPr marL="0" marR="0" lvl="0" indent="0" algn="ctr" defTabSz="410645" rtl="0" eaLnBrk="1" fontAlgn="auto" latinLnBrk="0" hangingPunct="1">
              <a:lnSpc>
                <a:spcPct val="100000"/>
              </a:lnSpc>
              <a:spcBef>
                <a:spcPct val="0"/>
              </a:spcBef>
              <a:spcAft>
                <a:spcPts val="0"/>
              </a:spcAft>
              <a:buClrTx/>
              <a:buSzTx/>
              <a:buFontTx/>
              <a:buNone/>
              <a:tabLst/>
              <a:defRPr/>
            </a:pPr>
            <a:r>
              <a:rPr kumimoji="0" lang="en-US" altLang="ko-KR" sz="1800" b="0" i="0"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On 64-bit OS, malloc() </a:t>
            </a:r>
          </a:p>
          <a:p>
            <a:pPr marL="0" marR="0" lvl="0" indent="0" algn="ctr" defTabSz="410645" rtl="0" eaLnBrk="1" fontAlgn="auto" latinLnBrk="0" hangingPunct="1">
              <a:lnSpc>
                <a:spcPct val="100000"/>
              </a:lnSpc>
              <a:spcBef>
                <a:spcPct val="0"/>
              </a:spcBef>
              <a:spcAft>
                <a:spcPts val="0"/>
              </a:spcAft>
              <a:buClrTx/>
              <a:buSzTx/>
              <a:buFontTx/>
              <a:buNone/>
              <a:tabLst/>
              <a:defRPr/>
            </a:pPr>
            <a:r>
              <a:rPr kumimoji="0" lang="en-US" altLang="ko-KR" sz="1800" b="0" i="0"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allocates 8 bytes (no problem)</a:t>
            </a:r>
          </a:p>
        </p:txBody>
      </p:sp>
      <p:sp>
        <p:nvSpPr>
          <p:cNvPr id="22" name="Text Box 9">
            <a:extLst>
              <a:ext uri="{FF2B5EF4-FFF2-40B4-BE49-F238E27FC236}">
                <a16:creationId xmlns:a16="http://schemas.microsoft.com/office/drawing/2014/main" id="{CEBB89BD-55FE-4DDA-8F2E-DBF98DF34048}"/>
              </a:ext>
            </a:extLst>
          </p:cNvPr>
          <p:cNvSpPr txBox="1">
            <a:spLocks noChangeArrowheads="1"/>
          </p:cNvSpPr>
          <p:nvPr/>
        </p:nvSpPr>
        <p:spPr bwMode="auto">
          <a:xfrm>
            <a:off x="5579147" y="4228985"/>
            <a:ext cx="327525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type="none" w="lg" len="lg"/>
              </a14:hiddenLine>
            </a:ext>
          </a:extLst>
        </p:spPr>
        <p:txBody>
          <a:bodyPr wrap="none">
            <a:spAutoFit/>
          </a:bodyPr>
          <a:lstStyle>
            <a:lvl1pPr latinLnBrk="1">
              <a:spcBef>
                <a:spcPct val="20000"/>
              </a:spcBef>
              <a:buFont typeface="Arial" panose="020B0604020202020204" pitchFamily="34" charset="0"/>
              <a:buChar char="•"/>
              <a:defRPr sz="3200">
                <a:solidFill>
                  <a:schemeClr val="tx1"/>
                </a:solidFill>
                <a:latin typeface="Comic Sans MS" panose="030F0702030302020204" pitchFamily="66" charset="0"/>
              </a:defRPr>
            </a:lvl1pPr>
            <a:lvl2pPr marL="742950" indent="-285750" latinLnBrk="1">
              <a:spcBef>
                <a:spcPct val="20000"/>
              </a:spcBef>
              <a:buFont typeface="Arial" panose="020B0604020202020204" pitchFamily="34" charset="0"/>
              <a:buChar char="–"/>
              <a:defRPr sz="2800">
                <a:solidFill>
                  <a:schemeClr val="tx1"/>
                </a:solidFill>
                <a:latin typeface="Comic Sans MS" panose="030F0702030302020204" pitchFamily="66" charset="0"/>
              </a:defRPr>
            </a:lvl2pPr>
            <a:lvl3pPr marL="1143000" indent="-228600" latinLnBrk="1">
              <a:spcBef>
                <a:spcPct val="20000"/>
              </a:spcBef>
              <a:buFont typeface="Arial" panose="020B0604020202020204" pitchFamily="34" charset="0"/>
              <a:buChar char="•"/>
              <a:defRPr sz="2400">
                <a:solidFill>
                  <a:schemeClr val="tx1"/>
                </a:solidFill>
                <a:latin typeface="Comic Sans MS" panose="030F0702030302020204" pitchFamily="66" charset="0"/>
              </a:defRPr>
            </a:lvl3pPr>
            <a:lvl4pPr marL="16002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4pPr>
            <a:lvl5pPr marL="2057400" indent="-228600" latinLnBrk="1">
              <a:spcBef>
                <a:spcPct val="20000"/>
              </a:spcBef>
              <a:buFont typeface="Arial" panose="020B0604020202020204" pitchFamily="34" charset="0"/>
              <a:buChar char="»"/>
              <a:defRPr sz="2000">
                <a:solidFill>
                  <a:schemeClr val="tx1"/>
                </a:solidFill>
                <a:latin typeface="Comic Sans MS" panose="030F0702030302020204" pitchFamily="66"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omic Sans MS" panose="030F0702030302020204" pitchFamily="66" charset="0"/>
              </a:defRPr>
            </a:lvl9pPr>
          </a:lstStyle>
          <a:p>
            <a:pPr marL="0" marR="0" lvl="0" indent="0" algn="ctr" defTabSz="410645" rtl="0" eaLnBrk="1" fontAlgn="auto" latinLnBrk="0" hangingPunct="1">
              <a:lnSpc>
                <a:spcPct val="100000"/>
              </a:lnSpc>
              <a:spcBef>
                <a:spcPct val="0"/>
              </a:spcBef>
              <a:spcAft>
                <a:spcPts val="0"/>
              </a:spcAft>
              <a:buClrTx/>
              <a:buSzTx/>
              <a:buFontTx/>
              <a:buNone/>
              <a:tabLst/>
              <a:defRPr/>
            </a:pPr>
            <a:r>
              <a:rPr kumimoji="0" lang="en-US" altLang="ko-KR" sz="1800" b="0" i="0"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Allocating too few bytes</a:t>
            </a:r>
          </a:p>
          <a:p>
            <a:pPr marL="0" marR="0" lvl="0" indent="0" algn="ctr" defTabSz="410645" rtl="0" eaLnBrk="1" fontAlgn="auto" latinLnBrk="0" hangingPunct="1">
              <a:lnSpc>
                <a:spcPct val="100000"/>
              </a:lnSpc>
              <a:spcBef>
                <a:spcPct val="0"/>
              </a:spcBef>
              <a:spcAft>
                <a:spcPts val="0"/>
              </a:spcAft>
              <a:buClrTx/>
              <a:buSzTx/>
              <a:buFontTx/>
              <a:buNone/>
              <a:tabLst/>
              <a:defRPr/>
            </a:pPr>
            <a:r>
              <a:rPr kumimoji="0" lang="en-US" altLang="ko-KR" sz="1800" b="0" i="0"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on 32-bit OS.</a:t>
            </a:r>
          </a:p>
          <a:p>
            <a:pPr marL="0" marR="0" lvl="0" indent="0" algn="ctr" defTabSz="410645" rtl="0" eaLnBrk="1" fontAlgn="auto" latinLnBrk="0" hangingPunct="1">
              <a:lnSpc>
                <a:spcPct val="100000"/>
              </a:lnSpc>
              <a:spcBef>
                <a:spcPct val="0"/>
              </a:spcBef>
              <a:spcAft>
                <a:spcPts val="0"/>
              </a:spcAft>
              <a:buClrTx/>
              <a:buSzTx/>
              <a:buFontTx/>
              <a:buNone/>
              <a:tabLst/>
              <a:defRPr/>
            </a:pPr>
            <a:r>
              <a:rPr kumimoji="0" lang="en-US" altLang="ko-KR" sz="1800" b="0" i="0"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On 64-bit OS, </a:t>
            </a:r>
            <a:r>
              <a:rPr kumimoji="0" lang="en-US" altLang="ko-KR" sz="1800" b="0" i="0" u="none" strike="noStrike" kern="0" cap="none" spc="0" normalizeH="0" baseline="0" noProof="0" dirty="0" err="1">
                <a:ln>
                  <a:noFill/>
                </a:ln>
                <a:solidFill>
                  <a:srgbClr val="FF0000"/>
                </a:solidFill>
                <a:effectLst/>
                <a:uLnTx/>
                <a:uFillTx/>
                <a:latin typeface="Helvetica" panose="020B0604020202020204" pitchFamily="34" charset="0"/>
                <a:ea typeface="굴림" panose="020B0600000101010101" pitchFamily="50" charset="-127"/>
                <a:sym typeface="Helvetica Neue"/>
              </a:rPr>
              <a:t>malloc</a:t>
            </a:r>
            <a:r>
              <a:rPr kumimoji="0" lang="en-US" altLang="ko-KR" sz="1800" b="0" i="0"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 </a:t>
            </a:r>
          </a:p>
          <a:p>
            <a:pPr marL="0" marR="0" lvl="0" indent="0" algn="ctr" defTabSz="410645" rtl="0" eaLnBrk="1" fontAlgn="auto" latinLnBrk="0" hangingPunct="1">
              <a:lnSpc>
                <a:spcPct val="100000"/>
              </a:lnSpc>
              <a:spcBef>
                <a:spcPct val="0"/>
              </a:spcBef>
              <a:spcAft>
                <a:spcPts val="0"/>
              </a:spcAft>
              <a:buClrTx/>
              <a:buSzTx/>
              <a:buFontTx/>
              <a:buNone/>
              <a:tabLst/>
              <a:defRPr/>
            </a:pPr>
            <a:r>
              <a:rPr kumimoji="0" lang="en-US" altLang="ko-KR" sz="1800" b="0" i="0"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rPr>
              <a:t>allocates 8 bytes (no problem)</a:t>
            </a:r>
          </a:p>
          <a:p>
            <a:pPr marL="0" marR="0" lvl="0" indent="0" algn="ctr" defTabSz="410645" rtl="0" eaLnBrk="1" fontAlgn="auto" latinLnBrk="0" hangingPunct="1">
              <a:lnSpc>
                <a:spcPct val="100000"/>
              </a:lnSpc>
              <a:spcBef>
                <a:spcPct val="0"/>
              </a:spcBef>
              <a:spcAft>
                <a:spcPts val="0"/>
              </a:spcAft>
              <a:buClrTx/>
              <a:buSzTx/>
              <a:buFontTx/>
              <a:buNone/>
              <a:tabLst/>
              <a:defRPr/>
            </a:pPr>
            <a:endParaRPr kumimoji="0" lang="en-US" altLang="ko-KR" sz="1800" b="0" i="0" u="none" strike="noStrike" kern="0" cap="none" spc="0" normalizeH="0" baseline="0" noProof="0" dirty="0">
              <a:ln>
                <a:noFill/>
              </a:ln>
              <a:solidFill>
                <a:srgbClr val="FF0000"/>
              </a:solidFill>
              <a:effectLst/>
              <a:uLnTx/>
              <a:uFillTx/>
              <a:latin typeface="Helvetica" panose="020B0604020202020204" pitchFamily="34" charset="0"/>
              <a:ea typeface="굴림" panose="020B0600000101010101" pitchFamily="50" charset="-127"/>
              <a:sym typeface="Helvetica Neue"/>
            </a:endParaRPr>
          </a:p>
        </p:txBody>
      </p:sp>
    </p:spTree>
    <p:extLst>
      <p:ext uri="{BB962C8B-B14F-4D97-AF65-F5344CB8AC3E}">
        <p14:creationId xmlns:p14="http://schemas.microsoft.com/office/powerpoint/2010/main" val="3367998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sz="2400" dirty="0">
                <a:ea typeface="굴림" panose="020B0600000101010101" pitchFamily="50" charset="-127"/>
              </a:rPr>
              <a:t>Debugging Memory Management (cont.)</a:t>
            </a:r>
            <a:endParaRPr dirty="0"/>
          </a:p>
        </p:txBody>
      </p:sp>
      <p:sp>
        <p:nvSpPr>
          <p:cNvPr id="220" name="process = user memory (instructs, stacks and data) + process state…"/>
          <p:cNvSpPr txBox="1">
            <a:spLocks noGrp="1"/>
          </p:cNvSpPr>
          <p:nvPr>
            <p:ph idx="1"/>
          </p:nvPr>
        </p:nvSpPr>
        <p:spPr>
          <a:xfrm>
            <a:off x="395536" y="794426"/>
            <a:ext cx="8280152" cy="5340991"/>
          </a:xfrm>
          <a:prstGeom prst="rect">
            <a:avLst/>
          </a:prstGeom>
        </p:spPr>
        <p:txBody>
          <a:bodyPr anchor="t"/>
          <a:lstStyle/>
          <a:p>
            <a:pPr fontAlgn="auto">
              <a:spcAft>
                <a:spcPts val="0"/>
              </a:spcAft>
              <a:buClrTx/>
              <a:buSzPct val="100000"/>
              <a:buFont typeface="Arial" panose="020B0604020202020204" pitchFamily="34" charset="0"/>
              <a:buChar char="•"/>
              <a:defRPr/>
            </a:pPr>
            <a:r>
              <a:rPr lang="en-US" altLang="ko-KR" b="1" i="1" dirty="0">
                <a:ea typeface="굴림" charset="-127"/>
              </a:rPr>
              <a:t>Segmentation fault</a:t>
            </a:r>
            <a:r>
              <a:rPr lang="en-US" altLang="ko-KR" dirty="0">
                <a:ea typeface="굴림" charset="-127"/>
              </a:rPr>
              <a:t>?  Make it happen within </a:t>
            </a:r>
            <a:r>
              <a:rPr lang="en-US" altLang="ko-KR" dirty="0" err="1">
                <a:ea typeface="굴림" charset="-127"/>
              </a:rPr>
              <a:t>gdb</a:t>
            </a:r>
            <a:r>
              <a:rPr lang="en-US" altLang="ko-KR" dirty="0">
                <a:ea typeface="굴림" charset="-127"/>
              </a:rPr>
              <a:t>, and then issue the </a:t>
            </a:r>
            <a:r>
              <a:rPr lang="en-US" altLang="ko-KR" dirty="0" err="1">
                <a:ea typeface="굴림" charset="-127"/>
              </a:rPr>
              <a:t>gdb</a:t>
            </a:r>
            <a:r>
              <a:rPr lang="en-US" altLang="ko-KR" dirty="0">
                <a:ea typeface="굴림" charset="-127"/>
              </a:rPr>
              <a:t> “where” command. The output will lead you to the line that caused the fault.  (But that line may not be where the error resides.)</a:t>
            </a:r>
          </a:p>
          <a:p>
            <a:pPr fontAlgn="auto">
              <a:spcAft>
                <a:spcPts val="0"/>
              </a:spcAft>
              <a:buClrTx/>
              <a:buSzPct val="100000"/>
              <a:buFont typeface="+mj-lt"/>
              <a:buAutoNum type="arabicParenR" startAt="10"/>
              <a:defRPr/>
            </a:pPr>
            <a:endParaRPr lang="en-US" altLang="ko-KR" dirty="0">
              <a:ea typeface="굴림" charset="-127"/>
            </a:endParaRPr>
          </a:p>
          <a:p>
            <a:pPr fontAlgn="auto">
              <a:spcAft>
                <a:spcPts val="0"/>
              </a:spcAft>
              <a:buClrTx/>
              <a:buSzPct val="100000"/>
              <a:buFont typeface="Arial" panose="020B0604020202020204" pitchFamily="34" charset="0"/>
              <a:buChar char="•"/>
              <a:defRPr/>
            </a:pPr>
            <a:r>
              <a:rPr lang="en-US" altLang="ko-KR" dirty="0">
                <a:ea typeface="굴림" charset="-127"/>
              </a:rPr>
              <a:t>Manually inspect each call of malloc(), </a:t>
            </a:r>
            <a:r>
              <a:rPr lang="en-US" altLang="ko-KR" dirty="0" err="1">
                <a:ea typeface="굴림" charset="-127"/>
              </a:rPr>
              <a:t>calloc</a:t>
            </a:r>
            <a:r>
              <a:rPr lang="en-US" altLang="ko-KR" dirty="0">
                <a:ea typeface="굴림" charset="-127"/>
              </a:rPr>
              <a:t>(), and </a:t>
            </a:r>
            <a:r>
              <a:rPr lang="en-US" altLang="ko-KR" dirty="0" err="1">
                <a:ea typeface="굴림" charset="-127"/>
              </a:rPr>
              <a:t>realloc</a:t>
            </a:r>
            <a:r>
              <a:rPr lang="en-US" altLang="ko-KR" dirty="0">
                <a:ea typeface="굴림" charset="-127"/>
              </a:rPr>
              <a:t>() in your code, making sure that it allocates enough memory</a:t>
            </a:r>
          </a:p>
          <a:p>
            <a:pPr fontAlgn="auto">
              <a:spcAft>
                <a:spcPts val="0"/>
              </a:spcAft>
              <a:buClrTx/>
              <a:buSzPct val="100000"/>
              <a:buFont typeface="+mj-lt"/>
              <a:buAutoNum type="arabicParenR" startAt="10"/>
              <a:defRPr/>
            </a:pPr>
            <a:endParaRPr lang="en-US" altLang="ko-KR" dirty="0">
              <a:ea typeface="굴림" charset="-127"/>
            </a:endParaRPr>
          </a:p>
          <a:p>
            <a:pPr fontAlgn="auto">
              <a:spcAft>
                <a:spcPts val="0"/>
              </a:spcAft>
              <a:buClrTx/>
              <a:buSzPct val="100000"/>
              <a:buFont typeface="Arial" panose="020B0604020202020204" pitchFamily="34" charset="0"/>
              <a:buChar char="•"/>
              <a:defRPr/>
            </a:pPr>
            <a:r>
              <a:rPr lang="en-US" altLang="ko-KR" dirty="0">
                <a:ea typeface="굴림" charset="-127"/>
              </a:rPr>
              <a:t>Temporarily hardcode each call of malloc(), </a:t>
            </a:r>
            <a:r>
              <a:rPr lang="en-US" altLang="ko-KR" dirty="0" err="1">
                <a:ea typeface="굴림" charset="-127"/>
              </a:rPr>
              <a:t>calloc</a:t>
            </a:r>
            <a:r>
              <a:rPr lang="en-US" altLang="ko-KR" dirty="0">
                <a:ea typeface="굴림" charset="-127"/>
              </a:rPr>
              <a:t>(), and </a:t>
            </a:r>
            <a:r>
              <a:rPr lang="en-US" altLang="ko-KR" dirty="0" err="1">
                <a:ea typeface="굴림" charset="-127"/>
              </a:rPr>
              <a:t>realloc</a:t>
            </a:r>
            <a:r>
              <a:rPr lang="en-US" altLang="ko-KR" dirty="0">
                <a:ea typeface="굴림" charset="-127"/>
              </a:rPr>
              <a:t>() such that it requests a large number of bytes. If the error disappears, you'll know that at least one of your calls is requesting too few bytes</a:t>
            </a:r>
          </a:p>
        </p:txBody>
      </p:sp>
    </p:spTree>
    <p:extLst>
      <p:ext uri="{BB962C8B-B14F-4D97-AF65-F5344CB8AC3E}">
        <p14:creationId xmlns:p14="http://schemas.microsoft.com/office/powerpoint/2010/main" val="2416763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sz="2400" dirty="0">
                <a:ea typeface="굴림" panose="020B0600000101010101" pitchFamily="50" charset="-127"/>
              </a:rPr>
              <a:t>Debugging Memory Management (cont.)</a:t>
            </a:r>
            <a:endParaRPr dirty="0"/>
          </a:p>
        </p:txBody>
      </p:sp>
      <p:sp>
        <p:nvSpPr>
          <p:cNvPr id="220" name="process = user memory (instructs, stacks and data) + process state…"/>
          <p:cNvSpPr txBox="1">
            <a:spLocks noGrp="1"/>
          </p:cNvSpPr>
          <p:nvPr>
            <p:ph idx="1"/>
          </p:nvPr>
        </p:nvSpPr>
        <p:spPr>
          <a:xfrm>
            <a:off x="395536" y="794426"/>
            <a:ext cx="8280152" cy="5340991"/>
          </a:xfrm>
          <a:prstGeom prst="rect">
            <a:avLst/>
          </a:prstGeom>
        </p:spPr>
        <p:txBody>
          <a:bodyPr anchor="t"/>
          <a:lstStyle/>
          <a:p>
            <a:pPr fontAlgn="auto">
              <a:spcAft>
                <a:spcPts val="0"/>
              </a:spcAft>
              <a:buClrTx/>
              <a:buSzPct val="100000"/>
              <a:buFont typeface="Arial" panose="020B0604020202020204" pitchFamily="34" charset="0"/>
              <a:buChar char="•"/>
              <a:defRPr/>
            </a:pPr>
            <a:r>
              <a:rPr lang="en-US" altLang="ko-KR" dirty="0">
                <a:ea typeface="굴림" charset="-127"/>
              </a:rPr>
              <a:t>Temporarily comment-out each call of free() in your code.  If the error disappears, then you'll know that you're freeing memory too soon, freeing memory that already has been freed, or freeing memory that should not be freed, etc. </a:t>
            </a:r>
          </a:p>
          <a:p>
            <a:pPr fontAlgn="auto">
              <a:spcAft>
                <a:spcPts val="0"/>
              </a:spcAft>
              <a:defRPr/>
            </a:pPr>
            <a:endParaRPr lang="en-US" altLang="ko-KR" dirty="0">
              <a:ea typeface="굴림" charset="-127"/>
            </a:endParaRPr>
          </a:p>
        </p:txBody>
      </p:sp>
    </p:spTree>
    <p:extLst>
      <p:ext uri="{BB962C8B-B14F-4D97-AF65-F5344CB8AC3E}">
        <p14:creationId xmlns:p14="http://schemas.microsoft.com/office/powerpoint/2010/main" val="1870301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dirty="0"/>
              <a:t>Assignment for Lecture 6</a:t>
            </a:r>
            <a:endParaRPr dirty="0"/>
          </a:p>
        </p:txBody>
      </p:sp>
      <p:sp>
        <p:nvSpPr>
          <p:cNvPr id="220" name="process = user memory (instructs, stacks and data) + process state…"/>
          <p:cNvSpPr txBox="1">
            <a:spLocks noGrp="1"/>
          </p:cNvSpPr>
          <p:nvPr>
            <p:ph idx="1"/>
          </p:nvPr>
        </p:nvSpPr>
        <p:spPr>
          <a:xfrm>
            <a:off x="395535" y="794426"/>
            <a:ext cx="8610190" cy="5340991"/>
          </a:xfrm>
          <a:prstGeom prst="rect">
            <a:avLst/>
          </a:prstGeom>
        </p:spPr>
        <p:txBody>
          <a:bodyPr anchor="t"/>
          <a:lstStyle/>
          <a:p>
            <a:pPr marL="469265" indent="-469265">
              <a:lnSpc>
                <a:spcPct val="120000"/>
              </a:lnSpc>
            </a:pPr>
            <a:r>
              <a:rPr lang="en-US" altLang="ko-KR" sz="1800" dirty="0">
                <a:latin typeface="Helvetica"/>
                <a:cs typeface="Helvetica"/>
              </a:rPr>
              <a:t>Due Next Friday 10:25AM</a:t>
            </a:r>
            <a:endParaRPr lang="en-US" sz="1800" dirty="0">
              <a:latin typeface="Helvetica"/>
              <a:cs typeface="Helvetica"/>
            </a:endParaRPr>
          </a:p>
          <a:p>
            <a:pPr>
              <a:lnSpc>
                <a:spcPct val="120000"/>
              </a:lnSpc>
            </a:pPr>
            <a:r>
              <a:rPr lang="en-US" altLang="ko-KR" dirty="0"/>
              <a:t>This homework is open-ended, and there’s no “right” answer</a:t>
            </a:r>
          </a:p>
          <a:p>
            <a:pPr lvl="1">
              <a:lnSpc>
                <a:spcPct val="120000"/>
              </a:lnSpc>
            </a:pPr>
            <a:r>
              <a:rPr lang="en-US" altLang="ko-KR" dirty="0"/>
              <a:t>As long as you submit the homework with relevant comments, you’ll get full credit!</a:t>
            </a:r>
          </a:p>
          <a:p>
            <a:pPr>
              <a:lnSpc>
                <a:spcPct val="120000"/>
              </a:lnSpc>
            </a:pPr>
            <a:r>
              <a:rPr lang="en-US" altLang="ko-KR" dirty="0"/>
              <a:t>Homework description: </a:t>
            </a:r>
          </a:p>
          <a:p>
            <a:pPr lvl="1">
              <a:lnSpc>
                <a:spcPct val="120000"/>
              </a:lnSpc>
            </a:pPr>
            <a:r>
              <a:rPr lang="en-US" altLang="ko-KR" dirty="0"/>
              <a:t>If you take EE209, share with us your debugging experience for assignment 2 of EE209. Did you use </a:t>
            </a:r>
            <a:r>
              <a:rPr lang="en-US" altLang="ko-KR" dirty="0" err="1"/>
              <a:t>gdb</a:t>
            </a:r>
            <a:r>
              <a:rPr lang="en-US" altLang="ko-KR" dirty="0"/>
              <a:t>? If so, briefly explain why you used it and if it was useful to debug it with </a:t>
            </a:r>
            <a:r>
              <a:rPr lang="en-US" altLang="ko-KR" dirty="0" err="1"/>
              <a:t>gdb</a:t>
            </a:r>
            <a:r>
              <a:rPr lang="en-US" altLang="ko-KR" dirty="0"/>
              <a:t>. Point out any techniques in Lectures 5 or 6 that were useful in doing assignment 2 of EE209. If you did not use </a:t>
            </a:r>
            <a:r>
              <a:rPr lang="en-US" altLang="ko-KR" dirty="0" err="1"/>
              <a:t>gdb</a:t>
            </a:r>
            <a:r>
              <a:rPr lang="en-US" altLang="ko-KR" dirty="0"/>
              <a:t>, explain why not. Explain any non-</a:t>
            </a:r>
            <a:r>
              <a:rPr lang="en-US" altLang="ko-KR" dirty="0" err="1"/>
              <a:t>gdb</a:t>
            </a:r>
            <a:r>
              <a:rPr lang="en-US" altLang="ko-KR" dirty="0"/>
              <a:t> techniques that were useful to debug your assignment code.</a:t>
            </a:r>
          </a:p>
          <a:p>
            <a:pPr lvl="1">
              <a:lnSpc>
                <a:spcPct val="120000"/>
              </a:lnSpc>
            </a:pPr>
            <a:r>
              <a:rPr lang="en-US" altLang="ko-KR" dirty="0"/>
              <a:t>If you do not take EE209, please point out what techniques in Lectures 5/6 would be most useful to you, and explain why. If you have any recent C programming/debugging experience, explain what was the most difficult in terms of debugging. Any relevant story is fine. </a:t>
            </a:r>
          </a:p>
          <a:p>
            <a:pPr marL="907415" lvl="1" indent="-436245">
              <a:lnSpc>
                <a:spcPct val="120000"/>
              </a:lnSpc>
            </a:pPr>
            <a:r>
              <a:rPr lang="en-US" altLang="ko-KR" dirty="0">
                <a:latin typeface="Arial"/>
                <a:cs typeface="Arial"/>
              </a:rPr>
              <a:t>Write your comments into a PDF file (named YourStudentID.pdf) and submit it to Google Forms</a:t>
            </a:r>
          </a:p>
          <a:p>
            <a:pPr marL="0" indent="0">
              <a:lnSpc>
                <a:spcPct val="120000"/>
              </a:lnSpc>
              <a:buNone/>
            </a:pPr>
            <a:endParaRPr lang="en-US" altLang="ko-KR" dirty="0"/>
          </a:p>
        </p:txBody>
      </p:sp>
    </p:spTree>
    <p:extLst>
      <p:ext uri="{BB962C8B-B14F-4D97-AF65-F5344CB8AC3E}">
        <p14:creationId xmlns:p14="http://schemas.microsoft.com/office/powerpoint/2010/main" val="11893692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32DBF4C-324E-4EBB-97A8-16C513A33A0E}"/>
              </a:ext>
            </a:extLst>
          </p:cNvPr>
          <p:cNvSpPr>
            <a:spLocks noGrp="1"/>
          </p:cNvSpPr>
          <p:nvPr>
            <p:ph type="title"/>
          </p:nvPr>
        </p:nvSpPr>
        <p:spPr/>
        <p:txBody>
          <a:bodyPr/>
          <a:lstStyle/>
          <a:p>
            <a:endParaRPr lang="ko-KR" altLang="en-US"/>
          </a:p>
        </p:txBody>
      </p:sp>
      <p:pic>
        <p:nvPicPr>
          <p:cNvPr id="3" name="그림 2">
            <a:extLst>
              <a:ext uri="{FF2B5EF4-FFF2-40B4-BE49-F238E27FC236}">
                <a16:creationId xmlns:a16="http://schemas.microsoft.com/office/drawing/2014/main" id="{E16A8BAE-365E-4D70-B7FC-5088E857668D}"/>
              </a:ext>
            </a:extLst>
          </p:cNvPr>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371313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dirty="0"/>
              <a:t>Debugging</a:t>
            </a:r>
            <a:endParaRPr dirty="0"/>
          </a:p>
        </p:txBody>
      </p:sp>
      <p:sp>
        <p:nvSpPr>
          <p:cNvPr id="220" name="process = user memory (instructs, stacks and data) + process state…"/>
          <p:cNvSpPr txBox="1">
            <a:spLocks noGrp="1"/>
          </p:cNvSpPr>
          <p:nvPr>
            <p:ph idx="1"/>
          </p:nvPr>
        </p:nvSpPr>
        <p:spPr>
          <a:xfrm>
            <a:off x="395536" y="794426"/>
            <a:ext cx="8235190" cy="5340991"/>
          </a:xfrm>
          <a:prstGeom prst="rect">
            <a:avLst/>
          </a:prstGeom>
        </p:spPr>
        <p:txBody>
          <a:bodyPr anchor="t"/>
          <a:lstStyle/>
          <a:p>
            <a:pPr>
              <a:lnSpc>
                <a:spcPct val="120000"/>
              </a:lnSpc>
            </a:pPr>
            <a:r>
              <a:rPr lang="en-US" altLang="ko-KR" dirty="0"/>
              <a:t>Good programmers know debugging takes as much time as writing the original code</a:t>
            </a:r>
          </a:p>
          <a:p>
            <a:pPr lvl="1">
              <a:lnSpc>
                <a:spcPct val="120000"/>
              </a:lnSpc>
            </a:pPr>
            <a:r>
              <a:rPr lang="en-US" altLang="ko-KR" dirty="0"/>
              <a:t>Some people enjoy debugging – solving a puzzle!</a:t>
            </a:r>
          </a:p>
          <a:p>
            <a:pPr lvl="1">
              <a:lnSpc>
                <a:spcPct val="120000"/>
              </a:lnSpc>
            </a:pPr>
            <a:r>
              <a:rPr lang="en-US" altLang="ko-KR" dirty="0"/>
              <a:t>Others don’t – can’t submit my homework code </a:t>
            </a:r>
            <a:r>
              <a:rPr lang="en-US" altLang="ko-KR" dirty="0">
                <a:sym typeface="Wingdings" panose="05000000000000000000" pitchFamily="2" charset="2"/>
              </a:rPr>
              <a:t></a:t>
            </a:r>
            <a:endParaRPr lang="en-US" altLang="ko-KR" dirty="0"/>
          </a:p>
          <a:p>
            <a:pPr>
              <a:lnSpc>
                <a:spcPct val="120000"/>
              </a:lnSpc>
            </a:pPr>
            <a:r>
              <a:rPr lang="en-US" altLang="ko-KR" dirty="0"/>
              <a:t>Good strategy for debugging - write the code to </a:t>
            </a:r>
            <a:r>
              <a:rPr lang="en-US" altLang="ko-KR" b="1" i="1" dirty="0"/>
              <a:t>avoid</a:t>
            </a:r>
            <a:r>
              <a:rPr lang="en-US" altLang="ko-KR" dirty="0"/>
              <a:t> bugs</a:t>
            </a:r>
          </a:p>
          <a:p>
            <a:pPr lvl="1">
              <a:lnSpc>
                <a:spcPct val="120000"/>
              </a:lnSpc>
            </a:pPr>
            <a:r>
              <a:rPr lang="en-US" altLang="ko-KR" dirty="0"/>
              <a:t>Some of the popular strategies</a:t>
            </a:r>
          </a:p>
          <a:p>
            <a:pPr lvl="2">
              <a:lnSpc>
                <a:spcPct val="120000"/>
              </a:lnSpc>
            </a:pPr>
            <a:r>
              <a:rPr lang="en-US" altLang="ko-KR" sz="1400" dirty="0"/>
              <a:t>Good design </a:t>
            </a:r>
          </a:p>
          <a:p>
            <a:pPr lvl="2">
              <a:lnSpc>
                <a:spcPct val="120000"/>
              </a:lnSpc>
            </a:pPr>
            <a:r>
              <a:rPr lang="en-US" altLang="ko-KR" sz="1400" dirty="0"/>
              <a:t>Good coding style </a:t>
            </a:r>
          </a:p>
          <a:p>
            <a:pPr lvl="2">
              <a:lnSpc>
                <a:spcPct val="120000"/>
              </a:lnSpc>
            </a:pPr>
            <a:r>
              <a:rPr lang="en-US" altLang="ko-KR" sz="1400" dirty="0"/>
              <a:t>Checking the boundary condition </a:t>
            </a:r>
          </a:p>
          <a:p>
            <a:pPr lvl="2">
              <a:lnSpc>
                <a:spcPct val="120000"/>
              </a:lnSpc>
            </a:pPr>
            <a:r>
              <a:rPr lang="en-US" altLang="ko-KR" sz="1400" dirty="0"/>
              <a:t>Assertions </a:t>
            </a:r>
          </a:p>
          <a:p>
            <a:pPr lvl="2">
              <a:lnSpc>
                <a:spcPct val="120000"/>
              </a:lnSpc>
            </a:pPr>
            <a:r>
              <a:rPr lang="en-US" altLang="ko-KR" sz="1400" dirty="0"/>
              <a:t>Sanity checks in the code </a:t>
            </a:r>
          </a:p>
          <a:p>
            <a:pPr lvl="2">
              <a:lnSpc>
                <a:spcPct val="120000"/>
              </a:lnSpc>
            </a:pPr>
            <a:r>
              <a:rPr lang="en-US" altLang="ko-KR" sz="1400" dirty="0"/>
              <a:t>Defensive programming </a:t>
            </a:r>
          </a:p>
          <a:p>
            <a:pPr lvl="2">
              <a:lnSpc>
                <a:spcPct val="120000"/>
              </a:lnSpc>
            </a:pPr>
            <a:r>
              <a:rPr lang="en-US" altLang="ko-KR" sz="1400" dirty="0"/>
              <a:t>Well-designed interfaces </a:t>
            </a:r>
          </a:p>
          <a:p>
            <a:pPr lvl="2">
              <a:lnSpc>
                <a:spcPct val="120000"/>
              </a:lnSpc>
            </a:pPr>
            <a:r>
              <a:rPr lang="en-US" altLang="ko-KR" sz="1400" dirty="0"/>
              <a:t>Limited global data </a:t>
            </a:r>
          </a:p>
          <a:p>
            <a:pPr lvl="2">
              <a:lnSpc>
                <a:spcPct val="120000"/>
              </a:lnSpc>
            </a:pPr>
            <a:r>
              <a:rPr lang="en-US" altLang="ko-KR" sz="1400" dirty="0"/>
              <a:t>Checking tools</a:t>
            </a:r>
            <a:endParaRPr lang="en-US" altLang="ko-KR" dirty="0"/>
          </a:p>
          <a:p>
            <a:pPr lvl="1">
              <a:lnSpc>
                <a:spcPct val="120000"/>
              </a:lnSpc>
            </a:pPr>
            <a:r>
              <a:rPr lang="en-US" altLang="ko-KR" dirty="0"/>
              <a:t>Prevention of bugs is a virtue!</a:t>
            </a:r>
          </a:p>
        </p:txBody>
      </p:sp>
    </p:spTree>
    <p:extLst>
      <p:ext uri="{BB962C8B-B14F-4D97-AF65-F5344CB8AC3E}">
        <p14:creationId xmlns:p14="http://schemas.microsoft.com/office/powerpoint/2010/main" val="308423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0">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0">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0">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0">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0">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0">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0">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0">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0">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0">
                                            <p:txEl>
                                              <p:pRg st="13" end="1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0">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dirty="0"/>
              <a:t>Language Features May Help (or Not)</a:t>
            </a:r>
            <a:endParaRPr dirty="0"/>
          </a:p>
        </p:txBody>
      </p:sp>
      <p:sp>
        <p:nvSpPr>
          <p:cNvPr id="220" name="process = user memory (instructs, stacks and data) + process state…"/>
          <p:cNvSpPr txBox="1">
            <a:spLocks noGrp="1"/>
          </p:cNvSpPr>
          <p:nvPr>
            <p:ph idx="1"/>
          </p:nvPr>
        </p:nvSpPr>
        <p:spPr>
          <a:xfrm>
            <a:off x="395536" y="794426"/>
            <a:ext cx="8235190" cy="5340991"/>
          </a:xfrm>
          <a:prstGeom prst="rect">
            <a:avLst/>
          </a:prstGeom>
        </p:spPr>
        <p:txBody>
          <a:bodyPr anchor="t"/>
          <a:lstStyle/>
          <a:p>
            <a:pPr>
              <a:lnSpc>
                <a:spcPct val="120000"/>
              </a:lnSpc>
            </a:pPr>
            <a:r>
              <a:rPr lang="en-US" altLang="ko-KR" dirty="0"/>
              <a:t>Language features that prevent bugs</a:t>
            </a:r>
          </a:p>
          <a:p>
            <a:pPr lvl="1">
              <a:lnSpc>
                <a:spcPct val="120000"/>
              </a:lnSpc>
            </a:pPr>
            <a:r>
              <a:rPr lang="en-US" altLang="ko-KR" dirty="0"/>
              <a:t>Range checking of array subscripts</a:t>
            </a:r>
          </a:p>
          <a:p>
            <a:pPr lvl="1">
              <a:lnSpc>
                <a:spcPct val="120000"/>
              </a:lnSpc>
            </a:pPr>
            <a:r>
              <a:rPr lang="en-US" altLang="ko-KR" dirty="0"/>
              <a:t>Restricted pointers (or no pointers)</a:t>
            </a:r>
          </a:p>
          <a:p>
            <a:pPr lvl="1">
              <a:lnSpc>
                <a:spcPct val="120000"/>
              </a:lnSpc>
            </a:pPr>
            <a:r>
              <a:rPr lang="en-US" altLang="ko-KR" dirty="0"/>
              <a:t>Garbage collection </a:t>
            </a:r>
          </a:p>
          <a:p>
            <a:pPr lvl="1">
              <a:lnSpc>
                <a:spcPct val="120000"/>
              </a:lnSpc>
            </a:pPr>
            <a:r>
              <a:rPr lang="en-US" altLang="ko-KR" dirty="0"/>
              <a:t>String data types </a:t>
            </a:r>
          </a:p>
          <a:p>
            <a:pPr lvl="1">
              <a:lnSpc>
                <a:spcPct val="120000"/>
              </a:lnSpc>
            </a:pPr>
            <a:r>
              <a:rPr lang="en-US" altLang="ko-KR" dirty="0"/>
              <a:t>Strong type checking</a:t>
            </a:r>
          </a:p>
          <a:p>
            <a:pPr lvl="1">
              <a:lnSpc>
                <a:spcPct val="120000"/>
              </a:lnSpc>
            </a:pPr>
            <a:endParaRPr lang="en-US" altLang="ko-KR" dirty="0"/>
          </a:p>
          <a:p>
            <a:pPr>
              <a:lnSpc>
                <a:spcPct val="120000"/>
              </a:lnSpc>
            </a:pPr>
            <a:r>
              <a:rPr lang="en-US" altLang="ko-KR" dirty="0"/>
              <a:t>Language features that are prone to generate bugs</a:t>
            </a:r>
          </a:p>
          <a:p>
            <a:pPr lvl="1">
              <a:lnSpc>
                <a:spcPct val="120000"/>
              </a:lnSpc>
            </a:pPr>
            <a:r>
              <a:rPr lang="en-US" altLang="ko-KR" dirty="0"/>
              <a:t>Global variables</a:t>
            </a:r>
          </a:p>
          <a:p>
            <a:pPr lvl="1">
              <a:lnSpc>
                <a:spcPct val="120000"/>
              </a:lnSpc>
            </a:pPr>
            <a:r>
              <a:rPr lang="en-US" altLang="ko-KR" dirty="0" err="1">
                <a:latin typeface="Courier New" panose="02070309020205020404" pitchFamily="49" charset="0"/>
                <a:cs typeface="Courier New" panose="02070309020205020404" pitchFamily="49" charset="0"/>
              </a:rPr>
              <a:t>goto</a:t>
            </a:r>
            <a:r>
              <a:rPr lang="en-US" altLang="ko-KR" dirty="0"/>
              <a:t> statements</a:t>
            </a:r>
          </a:p>
          <a:p>
            <a:pPr lvl="1">
              <a:lnSpc>
                <a:spcPct val="120000"/>
              </a:lnSpc>
            </a:pPr>
            <a:r>
              <a:rPr lang="en-US" altLang="ko-KR" dirty="0"/>
              <a:t>Unrestricted pointers </a:t>
            </a:r>
          </a:p>
          <a:p>
            <a:pPr lvl="1">
              <a:lnSpc>
                <a:spcPct val="120000"/>
              </a:lnSpc>
            </a:pPr>
            <a:r>
              <a:rPr lang="en-US" altLang="ko-KR" dirty="0"/>
              <a:t>Automatic type conversions </a:t>
            </a:r>
          </a:p>
        </p:txBody>
      </p:sp>
    </p:spTree>
    <p:extLst>
      <p:ext uri="{BB962C8B-B14F-4D97-AF65-F5344CB8AC3E}">
        <p14:creationId xmlns:p14="http://schemas.microsoft.com/office/powerpoint/2010/main" val="1244080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0">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0">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0">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0">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0">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0">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dirty="0"/>
              <a:t>Bugs</a:t>
            </a:r>
            <a:endParaRPr dirty="0"/>
          </a:p>
        </p:txBody>
      </p:sp>
      <p:sp>
        <p:nvSpPr>
          <p:cNvPr id="220" name="process = user memory (instructs, stacks and data) + process state…"/>
          <p:cNvSpPr txBox="1">
            <a:spLocks noGrp="1"/>
          </p:cNvSpPr>
          <p:nvPr>
            <p:ph idx="1"/>
          </p:nvPr>
        </p:nvSpPr>
        <p:spPr>
          <a:xfrm>
            <a:off x="395536" y="794426"/>
            <a:ext cx="8235190" cy="5340991"/>
          </a:xfrm>
          <a:prstGeom prst="rect">
            <a:avLst/>
          </a:prstGeom>
        </p:spPr>
        <p:txBody>
          <a:bodyPr anchor="t"/>
          <a:lstStyle/>
          <a:p>
            <a:pPr>
              <a:lnSpc>
                <a:spcPct val="120000"/>
              </a:lnSpc>
            </a:pPr>
            <a:r>
              <a:rPr lang="en-US" altLang="ko-KR" dirty="0"/>
              <a:t>What if my program crashes, prints nonsense, or hangs forever?</a:t>
            </a:r>
          </a:p>
          <a:p>
            <a:pPr lvl="1">
              <a:lnSpc>
                <a:spcPct val="120000"/>
              </a:lnSpc>
            </a:pPr>
            <a:r>
              <a:rPr lang="en-US" altLang="ko-KR" dirty="0"/>
              <a:t>Novice programmers? blame compilers, libraries, anything other than my code</a:t>
            </a:r>
          </a:p>
          <a:p>
            <a:pPr lvl="1">
              <a:lnSpc>
                <a:spcPct val="120000"/>
              </a:lnSpc>
            </a:pPr>
            <a:r>
              <a:rPr lang="en-US" altLang="ko-KR" dirty="0"/>
              <a:t>Experienced programmers? most problems are likely to be their fault</a:t>
            </a:r>
          </a:p>
          <a:p>
            <a:pPr>
              <a:lnSpc>
                <a:spcPct val="120000"/>
              </a:lnSpc>
            </a:pPr>
            <a:endParaRPr lang="en-US" altLang="ko-KR" dirty="0"/>
          </a:p>
          <a:p>
            <a:pPr>
              <a:lnSpc>
                <a:spcPct val="120000"/>
              </a:lnSpc>
            </a:pPr>
            <a:r>
              <a:rPr lang="en-US" altLang="ko-KR" dirty="0"/>
              <a:t>Most bugs are simple</a:t>
            </a:r>
          </a:p>
          <a:p>
            <a:pPr lvl="1">
              <a:lnSpc>
                <a:spcPct val="120000"/>
              </a:lnSpc>
            </a:pPr>
            <a:r>
              <a:rPr lang="en-US" altLang="ko-KR" dirty="0"/>
              <a:t>Infer the bug with the stack trace, debugging output, etc.</a:t>
            </a:r>
          </a:p>
          <a:p>
            <a:pPr lvl="1">
              <a:lnSpc>
                <a:spcPct val="120000"/>
              </a:lnSpc>
            </a:pPr>
            <a:r>
              <a:rPr lang="en-US" altLang="ko-KR" dirty="0"/>
              <a:t>Requires backward reasoning: how did it happen?</a:t>
            </a:r>
          </a:p>
          <a:p>
            <a:pPr lvl="1">
              <a:lnSpc>
                <a:spcPct val="120000"/>
              </a:lnSpc>
            </a:pPr>
            <a:r>
              <a:rPr lang="en-US" altLang="ko-KR" dirty="0"/>
              <a:t>Fixing bugs is a like solving a mystery (who’s done it?)</a:t>
            </a:r>
          </a:p>
        </p:txBody>
      </p:sp>
    </p:spTree>
    <p:extLst>
      <p:ext uri="{BB962C8B-B14F-4D97-AF65-F5344CB8AC3E}">
        <p14:creationId xmlns:p14="http://schemas.microsoft.com/office/powerpoint/2010/main" val="2332663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0">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0">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dirty="0"/>
              <a:t>Easy Bugs – Common Bugs</a:t>
            </a:r>
            <a:endParaRPr dirty="0"/>
          </a:p>
        </p:txBody>
      </p:sp>
      <p:sp>
        <p:nvSpPr>
          <p:cNvPr id="220" name="process = user memory (instructs, stacks and data) + process state…"/>
          <p:cNvSpPr txBox="1">
            <a:spLocks noGrp="1"/>
          </p:cNvSpPr>
          <p:nvPr>
            <p:ph idx="1"/>
          </p:nvPr>
        </p:nvSpPr>
        <p:spPr>
          <a:xfrm>
            <a:off x="395536" y="735697"/>
            <a:ext cx="8235190" cy="5340991"/>
          </a:xfrm>
          <a:prstGeom prst="rect">
            <a:avLst/>
          </a:prstGeom>
        </p:spPr>
        <p:txBody>
          <a:bodyPr anchor="t"/>
          <a:lstStyle/>
          <a:p>
            <a:pPr marL="0" indent="0">
              <a:lnSpc>
                <a:spcPct val="120000"/>
              </a:lnSpc>
              <a:buNone/>
            </a:pPr>
            <a:r>
              <a:rPr lang="en-US" altLang="ko-KR" dirty="0"/>
              <a:t>(1) Look for common patterns</a:t>
            </a:r>
          </a:p>
          <a:p>
            <a:pPr>
              <a:lnSpc>
                <a:spcPct val="120000"/>
              </a:lnSpc>
            </a:pPr>
            <a:endParaRPr lang="en-US" altLang="ko-KR" dirty="0"/>
          </a:p>
          <a:p>
            <a:pPr>
              <a:lnSpc>
                <a:spcPct val="120000"/>
              </a:lnSpc>
            </a:pPr>
            <a:endParaRPr lang="en-US" altLang="ko-KR" dirty="0"/>
          </a:p>
          <a:p>
            <a:pPr>
              <a:lnSpc>
                <a:spcPct val="120000"/>
              </a:lnSpc>
            </a:pPr>
            <a:endParaRPr lang="en-US" altLang="ko-KR" dirty="0"/>
          </a:p>
          <a:p>
            <a:pPr>
              <a:lnSpc>
                <a:spcPct val="120000"/>
              </a:lnSpc>
            </a:pPr>
            <a:endParaRPr lang="en-US" altLang="ko-KR" dirty="0"/>
          </a:p>
          <a:p>
            <a:pPr>
              <a:lnSpc>
                <a:spcPct val="120000"/>
              </a:lnSpc>
            </a:pPr>
            <a:endParaRPr lang="en-US" altLang="ko-KR" dirty="0"/>
          </a:p>
          <a:p>
            <a:pPr>
              <a:lnSpc>
                <a:spcPct val="120000"/>
              </a:lnSpc>
            </a:pPr>
            <a:r>
              <a:rPr lang="en-US" altLang="ko-KR" dirty="0"/>
              <a:t>Easy to detect these errors by monitoring compiler warnings (-Wall)</a:t>
            </a:r>
          </a:p>
          <a:p>
            <a:pPr>
              <a:lnSpc>
                <a:spcPct val="120000"/>
              </a:lnSpc>
            </a:pPr>
            <a:endParaRPr lang="en-US" altLang="ko-KR" dirty="0"/>
          </a:p>
          <a:p>
            <a:pPr>
              <a:lnSpc>
                <a:spcPct val="120000"/>
              </a:lnSpc>
            </a:pPr>
            <a:endParaRPr lang="en-US" altLang="ko-KR" dirty="0"/>
          </a:p>
          <a:p>
            <a:pPr>
              <a:lnSpc>
                <a:spcPct val="120000"/>
              </a:lnSpc>
            </a:pPr>
            <a:endParaRPr lang="en-US" altLang="ko-KR" dirty="0"/>
          </a:p>
          <a:p>
            <a:pPr>
              <a:lnSpc>
                <a:spcPct val="120000"/>
              </a:lnSpc>
            </a:pPr>
            <a:endParaRPr lang="en-US" altLang="ko-KR" dirty="0"/>
          </a:p>
          <a:p>
            <a:pPr>
              <a:lnSpc>
                <a:spcPct val="120000"/>
              </a:lnSpc>
            </a:pPr>
            <a:endParaRPr lang="en-US" altLang="ko-KR" dirty="0"/>
          </a:p>
          <a:p>
            <a:pPr marL="0" indent="0">
              <a:lnSpc>
                <a:spcPct val="120000"/>
              </a:lnSpc>
              <a:buNone/>
            </a:pPr>
            <a:endParaRPr lang="en-US" altLang="ko-KR" dirty="0"/>
          </a:p>
          <a:p>
            <a:pPr>
              <a:lnSpc>
                <a:spcPct val="120000"/>
              </a:lnSpc>
            </a:pPr>
            <a:endParaRPr lang="en-US" altLang="ko-KR" dirty="0"/>
          </a:p>
          <a:p>
            <a:pPr>
              <a:lnSpc>
                <a:spcPct val="120000"/>
              </a:lnSpc>
            </a:pPr>
            <a:endParaRPr lang="en-US" altLang="ko-KR" dirty="0"/>
          </a:p>
          <a:p>
            <a:pPr>
              <a:lnSpc>
                <a:spcPct val="120000"/>
              </a:lnSpc>
            </a:pPr>
            <a:endParaRPr lang="en-US" altLang="ko-KR" dirty="0"/>
          </a:p>
          <a:p>
            <a:pPr>
              <a:lnSpc>
                <a:spcPct val="120000"/>
              </a:lnSpc>
            </a:pPr>
            <a:endParaRPr lang="en-US" altLang="ko-KR" dirty="0"/>
          </a:p>
        </p:txBody>
      </p:sp>
      <p:sp>
        <p:nvSpPr>
          <p:cNvPr id="5" name="TextBox 4"/>
          <p:cNvSpPr txBox="1"/>
          <p:nvPr/>
        </p:nvSpPr>
        <p:spPr>
          <a:xfrm>
            <a:off x="818920" y="1170051"/>
            <a:ext cx="3224274" cy="1768140"/>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defRPr sz="1800" b="0">
                <a:latin typeface="Courier"/>
                <a:ea typeface="Courier"/>
                <a:cs typeface="Courier"/>
                <a:sym typeface="Courier"/>
              </a:defRPr>
            </a:pPr>
            <a:r>
              <a:rPr lang="en-US" sz="1200" dirty="0" err="1">
                <a:latin typeface="Courier New" panose="02070309020205020404" pitchFamily="49" charset="0"/>
                <a:cs typeface="Courier New" panose="02070309020205020404" pitchFamily="49" charset="0"/>
              </a:rPr>
              <a:t>int</a:t>
            </a:r>
            <a:r>
              <a:rPr lang="en-US" sz="1200" dirty="0">
                <a:latin typeface="Courier New" panose="02070309020205020404" pitchFamily="49" charset="0"/>
                <a:cs typeface="Courier New" panose="02070309020205020404" pitchFamily="49" charset="0"/>
              </a:rPr>
              <a:t> main()</a:t>
            </a:r>
          </a:p>
          <a:p>
            <a:pPr algn="l">
              <a:defRPr sz="1800" b="0">
                <a:latin typeface="Courier"/>
                <a:ea typeface="Courier"/>
                <a:cs typeface="Courier"/>
                <a:sym typeface="Courier"/>
              </a:defRPr>
            </a:pPr>
            <a:r>
              <a:rPr lang="en-US" sz="1200" dirty="0">
                <a:latin typeface="Courier New" panose="02070309020205020404" pitchFamily="49" charset="0"/>
                <a:cs typeface="Courier New" panose="02070309020205020404" pitchFamily="49" charset="0"/>
              </a:rPr>
              <a:t>{</a:t>
            </a:r>
          </a:p>
          <a:p>
            <a:pPr algn="l">
              <a:defRPr sz="1800" b="0">
                <a:latin typeface="Courier"/>
                <a:ea typeface="Courier"/>
                <a:cs typeface="Courier"/>
                <a:sym typeface="Courier"/>
              </a:defRPr>
            </a:pP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int</a:t>
            </a:r>
            <a:r>
              <a:rPr lang="en-US" sz="1200" dirty="0">
                <a:latin typeface="Courier New" panose="02070309020205020404" pitchFamily="49" charset="0"/>
                <a:cs typeface="Courier New" panose="02070309020205020404" pitchFamily="49" charset="0"/>
              </a:rPr>
              <a:t> n;</a:t>
            </a:r>
          </a:p>
          <a:p>
            <a:pPr algn="l">
              <a:defRPr sz="1800" b="0">
                <a:latin typeface="Courier"/>
                <a:ea typeface="Courier"/>
                <a:cs typeface="Courier"/>
                <a:sym typeface="Courier"/>
              </a:defRPr>
            </a:pPr>
            <a:r>
              <a:rPr lang="en-US" sz="1200" dirty="0">
                <a:latin typeface="Courier New" panose="02070309020205020404" pitchFamily="49" charset="0"/>
                <a:cs typeface="Courier New" panose="02070309020205020404" pitchFamily="49" charset="0"/>
              </a:rPr>
              <a:t> double d = 3.14;</a:t>
            </a:r>
          </a:p>
          <a:p>
            <a:pPr algn="l">
              <a:defRPr sz="1800" b="0">
                <a:latin typeface="Courier"/>
                <a:ea typeface="Courier"/>
                <a:cs typeface="Courier"/>
                <a:sym typeface="Courier"/>
              </a:defRPr>
            </a:pPr>
            <a:r>
              <a:rPr lang="en-US" altLang="ko-KR" sz="1200" dirty="0">
                <a:latin typeface="Courier New" panose="02070309020205020404" pitchFamily="49" charset="0"/>
                <a:cs typeface="Courier New" panose="02070309020205020404" pitchFamily="49" charset="0"/>
              </a:rPr>
              <a:t> </a:t>
            </a:r>
            <a:r>
              <a:rPr lang="en-US" altLang="ko-KR" sz="1200" dirty="0" err="1">
                <a:latin typeface="Courier New" panose="02070309020205020404" pitchFamily="49" charset="0"/>
                <a:cs typeface="Courier New" panose="02070309020205020404" pitchFamily="49" charset="0"/>
              </a:rPr>
              <a:t>printf</a:t>
            </a:r>
            <a:r>
              <a:rPr lang="en-US" altLang="ko-KR" sz="1200" dirty="0">
                <a:latin typeface="Courier New" panose="02070309020205020404" pitchFamily="49" charset="0"/>
                <a:cs typeface="Courier New" panose="02070309020205020404" pitchFamily="49" charset="0"/>
              </a:rPr>
              <a:t>("%d %f\n", d, n);</a:t>
            </a:r>
          </a:p>
          <a:p>
            <a:pPr algn="l">
              <a:defRPr sz="1800" b="0">
                <a:latin typeface="Courier"/>
                <a:ea typeface="Courier"/>
                <a:cs typeface="Courier"/>
                <a:sym typeface="Courier"/>
              </a:defRPr>
            </a:pP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scanf</a:t>
            </a:r>
            <a:r>
              <a:rPr lang="en-US" sz="1200" dirty="0">
                <a:latin typeface="Courier New" panose="02070309020205020404" pitchFamily="49" charset="0"/>
                <a:cs typeface="Courier New" panose="02070309020205020404" pitchFamily="49" charset="0"/>
              </a:rPr>
              <a:t>("%d", n);</a:t>
            </a:r>
          </a:p>
          <a:p>
            <a:pPr algn="l">
              <a:defRPr sz="1800" b="0">
                <a:latin typeface="Courier"/>
                <a:ea typeface="Courier"/>
                <a:cs typeface="Courier"/>
                <a:sym typeface="Courier"/>
              </a:defRPr>
            </a:pPr>
            <a:r>
              <a:rPr lang="en-US" sz="1200" dirty="0">
                <a:latin typeface="Courier New" panose="02070309020205020404" pitchFamily="49" charset="0"/>
                <a:cs typeface="Courier New" panose="02070309020205020404" pitchFamily="49" charset="0"/>
              </a:rPr>
              <a:t> return 0;</a:t>
            </a:r>
          </a:p>
          <a:p>
            <a:pPr algn="l">
              <a:defRPr sz="1800" b="0">
                <a:latin typeface="Courier"/>
                <a:ea typeface="Courier"/>
                <a:cs typeface="Courier"/>
                <a:sym typeface="Courier"/>
              </a:defRPr>
            </a:pPr>
            <a:r>
              <a:rPr lang="en-US" sz="1200" dirty="0">
                <a:latin typeface="Courier New" panose="02070309020205020404" pitchFamily="49" charset="0"/>
                <a:cs typeface="Courier New" panose="02070309020205020404" pitchFamily="49" charset="0"/>
              </a:rPr>
              <a:t>}</a:t>
            </a:r>
          </a:p>
        </p:txBody>
      </p:sp>
      <p:sp>
        <p:nvSpPr>
          <p:cNvPr id="7" name="TextBox 6"/>
          <p:cNvSpPr txBox="1"/>
          <p:nvPr/>
        </p:nvSpPr>
        <p:spPr>
          <a:xfrm>
            <a:off x="739769" y="3495591"/>
            <a:ext cx="7693644" cy="3036436"/>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lnSpc>
                <a:spcPct val="120000"/>
              </a:lnSpc>
            </a:pPr>
            <a:r>
              <a:rPr lang="en-US" altLang="ko-KR" sz="1000" b="0" dirty="0"/>
              <a:t>$ </a:t>
            </a:r>
            <a:r>
              <a:rPr lang="en-US" altLang="ko-KR" sz="1000" b="0" dirty="0" err="1">
                <a:latin typeface="Courier New" panose="02070309020205020404" pitchFamily="49" charset="0"/>
                <a:cs typeface="Courier New" panose="02070309020205020404" pitchFamily="49" charset="0"/>
              </a:rPr>
              <a:t>gcc</a:t>
            </a:r>
            <a:r>
              <a:rPr lang="en-US" altLang="ko-KR" sz="1000" b="0" dirty="0">
                <a:latin typeface="Courier New" panose="02070309020205020404" pitchFamily="49" charset="0"/>
                <a:cs typeface="Courier New" panose="02070309020205020404" pitchFamily="49" charset="0"/>
              </a:rPr>
              <a:t> </a:t>
            </a:r>
            <a:r>
              <a:rPr lang="en-US" altLang="ko-KR" sz="1000" b="0" dirty="0" err="1">
                <a:latin typeface="Courier New" panose="02070309020205020404" pitchFamily="49" charset="0"/>
                <a:cs typeface="Courier New" panose="02070309020205020404" pitchFamily="49" charset="0"/>
              </a:rPr>
              <a:t>test.c</a:t>
            </a:r>
            <a:r>
              <a:rPr lang="en-US" altLang="ko-KR" sz="1000" b="0" dirty="0">
                <a:latin typeface="Courier New" panose="02070309020205020404" pitchFamily="49" charset="0"/>
                <a:cs typeface="Courier New" panose="02070309020205020404" pitchFamily="49" charset="0"/>
              </a:rPr>
              <a:t> -Wall</a:t>
            </a:r>
          </a:p>
          <a:p>
            <a:pPr algn="l">
              <a:lnSpc>
                <a:spcPct val="120000"/>
              </a:lnSpc>
            </a:pPr>
            <a:r>
              <a:rPr lang="en-US" altLang="ko-KR" sz="1000" b="0" dirty="0"/>
              <a:t>test.c:8:11: warning: format ‘%d’ expects argument of type ‘</a:t>
            </a:r>
            <a:r>
              <a:rPr lang="en-US" altLang="ko-KR" sz="1000" b="0" dirty="0" err="1"/>
              <a:t>int</a:t>
            </a:r>
            <a:r>
              <a:rPr lang="en-US" altLang="ko-KR" sz="1000" b="0" dirty="0"/>
              <a:t>’, but argument 2 has type ‘double’ [-</a:t>
            </a:r>
            <a:r>
              <a:rPr lang="en-US" altLang="ko-KR" sz="1000" b="0" dirty="0" err="1"/>
              <a:t>Wformat</a:t>
            </a:r>
            <a:r>
              <a:rPr lang="en-US" altLang="ko-KR" sz="1000" b="0" dirty="0"/>
              <a:t>=]</a:t>
            </a:r>
          </a:p>
          <a:p>
            <a:pPr algn="l">
              <a:lnSpc>
                <a:spcPct val="120000"/>
              </a:lnSpc>
            </a:pPr>
            <a:r>
              <a:rPr lang="en-US" altLang="ko-KR" sz="1000" b="0" dirty="0"/>
              <a:t>  </a:t>
            </a:r>
            <a:r>
              <a:rPr lang="en-US" altLang="ko-KR" sz="1000" b="0" dirty="0" err="1"/>
              <a:t>printf</a:t>
            </a:r>
            <a:r>
              <a:rPr lang="en-US" altLang="ko-KR" sz="1000" b="0" dirty="0"/>
              <a:t>("%d %f\n", d, n);</a:t>
            </a:r>
          </a:p>
          <a:p>
            <a:pPr algn="l">
              <a:lnSpc>
                <a:spcPct val="120000"/>
              </a:lnSpc>
            </a:pPr>
            <a:r>
              <a:rPr lang="en-US" altLang="ko-KR" sz="1000" b="0" dirty="0"/>
              <a:t>          ~^</a:t>
            </a:r>
          </a:p>
          <a:p>
            <a:pPr algn="l">
              <a:lnSpc>
                <a:spcPct val="120000"/>
              </a:lnSpc>
            </a:pPr>
            <a:r>
              <a:rPr lang="en-US" altLang="ko-KR" sz="1000" b="0" dirty="0"/>
              <a:t>          %f</a:t>
            </a:r>
          </a:p>
          <a:p>
            <a:pPr algn="l">
              <a:lnSpc>
                <a:spcPct val="120000"/>
              </a:lnSpc>
            </a:pPr>
            <a:r>
              <a:rPr lang="en-US" altLang="ko-KR" sz="1000" b="0" dirty="0"/>
              <a:t>test.c:8:14: warning: format ‘%f’ expects argument of type ‘double’, but argument 3 has type ‘</a:t>
            </a:r>
            <a:r>
              <a:rPr lang="en-US" altLang="ko-KR" sz="1000" b="0" dirty="0" err="1"/>
              <a:t>int</a:t>
            </a:r>
            <a:r>
              <a:rPr lang="en-US" altLang="ko-KR" sz="1000" b="0" dirty="0"/>
              <a:t>’ [-</a:t>
            </a:r>
            <a:r>
              <a:rPr lang="en-US" altLang="ko-KR" sz="1000" b="0" dirty="0" err="1"/>
              <a:t>Wformat</a:t>
            </a:r>
            <a:r>
              <a:rPr lang="en-US" altLang="ko-KR" sz="1000" b="0" dirty="0"/>
              <a:t>=]</a:t>
            </a:r>
          </a:p>
          <a:p>
            <a:pPr algn="l">
              <a:lnSpc>
                <a:spcPct val="120000"/>
              </a:lnSpc>
            </a:pPr>
            <a:r>
              <a:rPr lang="en-US" altLang="ko-KR" sz="1000" b="0" dirty="0"/>
              <a:t>  </a:t>
            </a:r>
            <a:r>
              <a:rPr lang="en-US" altLang="ko-KR" sz="1000" b="0" dirty="0" err="1"/>
              <a:t>printf</a:t>
            </a:r>
            <a:r>
              <a:rPr lang="en-US" altLang="ko-KR" sz="1000" b="0" dirty="0"/>
              <a:t>("%d %f\n", d, n);</a:t>
            </a:r>
          </a:p>
          <a:p>
            <a:pPr algn="l">
              <a:lnSpc>
                <a:spcPct val="120000"/>
              </a:lnSpc>
            </a:pPr>
            <a:r>
              <a:rPr lang="en-US" altLang="ko-KR" sz="1000" b="0" dirty="0"/>
              <a:t>             ~^</a:t>
            </a:r>
          </a:p>
          <a:p>
            <a:pPr algn="l">
              <a:lnSpc>
                <a:spcPct val="120000"/>
              </a:lnSpc>
            </a:pPr>
            <a:r>
              <a:rPr lang="en-US" altLang="ko-KR" sz="1000" b="0" dirty="0"/>
              <a:t>             %d</a:t>
            </a:r>
          </a:p>
          <a:p>
            <a:pPr algn="l">
              <a:lnSpc>
                <a:spcPct val="120000"/>
              </a:lnSpc>
            </a:pPr>
            <a:r>
              <a:rPr lang="en-US" altLang="ko-KR" sz="1000" b="0" dirty="0"/>
              <a:t>test.c:9:10: warning: format ‘%d’ expects argument of type ‘</a:t>
            </a:r>
            <a:r>
              <a:rPr lang="en-US" altLang="ko-KR" sz="1000" b="0" dirty="0" err="1"/>
              <a:t>int</a:t>
            </a:r>
            <a:r>
              <a:rPr lang="en-US" altLang="ko-KR" sz="1000" b="0" dirty="0"/>
              <a:t> *’, but argument 2 has type ‘</a:t>
            </a:r>
            <a:r>
              <a:rPr lang="en-US" altLang="ko-KR" sz="1000" b="0" dirty="0" err="1"/>
              <a:t>int</a:t>
            </a:r>
            <a:r>
              <a:rPr lang="en-US" altLang="ko-KR" sz="1000" b="0" dirty="0"/>
              <a:t>’ [-</a:t>
            </a:r>
            <a:r>
              <a:rPr lang="en-US" altLang="ko-KR" sz="1000" b="0" dirty="0" err="1"/>
              <a:t>Wformat</a:t>
            </a:r>
            <a:r>
              <a:rPr lang="en-US" altLang="ko-KR" sz="1000" b="0" dirty="0"/>
              <a:t>=]</a:t>
            </a:r>
          </a:p>
          <a:p>
            <a:pPr algn="l">
              <a:lnSpc>
                <a:spcPct val="120000"/>
              </a:lnSpc>
            </a:pPr>
            <a:r>
              <a:rPr lang="en-US" altLang="ko-KR" sz="1000" b="0" dirty="0"/>
              <a:t>  </a:t>
            </a:r>
            <a:r>
              <a:rPr lang="en-US" altLang="ko-KR" sz="1000" b="0" dirty="0" err="1"/>
              <a:t>scanf</a:t>
            </a:r>
            <a:r>
              <a:rPr lang="en-US" altLang="ko-KR" sz="1000" b="0" dirty="0"/>
              <a:t>("%d", n);</a:t>
            </a:r>
          </a:p>
          <a:p>
            <a:pPr algn="l">
              <a:lnSpc>
                <a:spcPct val="120000"/>
              </a:lnSpc>
            </a:pPr>
            <a:r>
              <a:rPr lang="en-US" altLang="ko-KR" sz="1000" b="0" dirty="0"/>
              <a:t>         ~^</a:t>
            </a:r>
          </a:p>
          <a:p>
            <a:pPr algn="l">
              <a:lnSpc>
                <a:spcPct val="120000"/>
              </a:lnSpc>
            </a:pPr>
            <a:r>
              <a:rPr lang="en-US" altLang="ko-KR" sz="1000" b="0" dirty="0"/>
              <a:t>test.c:8:2: warning: ‘n’ is used uninitialized in this function [-</a:t>
            </a:r>
            <a:r>
              <a:rPr lang="en-US" altLang="ko-KR" sz="1000" b="0" dirty="0" err="1"/>
              <a:t>Wuninitialized</a:t>
            </a:r>
            <a:r>
              <a:rPr lang="en-US" altLang="ko-KR" sz="1000" b="0" dirty="0"/>
              <a:t>]</a:t>
            </a:r>
          </a:p>
          <a:p>
            <a:pPr algn="l">
              <a:lnSpc>
                <a:spcPct val="120000"/>
              </a:lnSpc>
            </a:pPr>
            <a:r>
              <a:rPr lang="en-US" altLang="ko-KR" sz="1000" b="0" dirty="0"/>
              <a:t>  </a:t>
            </a:r>
            <a:r>
              <a:rPr lang="en-US" altLang="ko-KR" sz="1000" b="0" dirty="0" err="1"/>
              <a:t>printf</a:t>
            </a:r>
            <a:r>
              <a:rPr lang="en-US" altLang="ko-KR" sz="1000" b="0" dirty="0"/>
              <a:t>("%d %f\n", d, n);</a:t>
            </a:r>
          </a:p>
          <a:p>
            <a:pPr algn="l">
              <a:lnSpc>
                <a:spcPct val="120000"/>
              </a:lnSpc>
            </a:pPr>
            <a:r>
              <a:rPr lang="en-US" altLang="ko-KR" sz="1000" b="0" dirty="0"/>
              <a:t>  ^~~~~~~~~~~~~~~~~~~~~~~</a:t>
            </a:r>
          </a:p>
        </p:txBody>
      </p:sp>
      <p:grpSp>
        <p:nvGrpSpPr>
          <p:cNvPr id="29" name="Group 28"/>
          <p:cNvGrpSpPr/>
          <p:nvPr/>
        </p:nvGrpSpPr>
        <p:grpSpPr>
          <a:xfrm>
            <a:off x="2638536" y="2093719"/>
            <a:ext cx="4439806" cy="475478"/>
            <a:chOff x="2638536" y="2093719"/>
            <a:chExt cx="4439806" cy="475478"/>
          </a:xfrm>
        </p:grpSpPr>
        <p:sp>
          <p:nvSpPr>
            <p:cNvPr id="8" name="TextBox 7"/>
            <p:cNvSpPr txBox="1"/>
            <p:nvPr/>
          </p:nvSpPr>
          <p:spPr>
            <a:xfrm>
              <a:off x="5058582" y="2093719"/>
              <a:ext cx="2019760" cy="475478"/>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defRPr sz="1800" b="0">
                  <a:latin typeface="Courier"/>
                  <a:ea typeface="Courier"/>
                  <a:cs typeface="Courier"/>
                  <a:sym typeface="Courier"/>
                </a:defRPr>
              </a:pPr>
              <a:r>
                <a:rPr lang="en-US" sz="1200" dirty="0" err="1">
                  <a:latin typeface="Courier New" panose="02070309020205020404" pitchFamily="49" charset="0"/>
                  <a:cs typeface="Courier New" panose="02070309020205020404" pitchFamily="49" charset="0"/>
                </a:rPr>
                <a:t>scanf</a:t>
              </a:r>
              <a:r>
                <a:rPr lang="en-US" sz="1200" dirty="0">
                  <a:latin typeface="Courier New" panose="02070309020205020404" pitchFamily="49" charset="0"/>
                  <a:cs typeface="Courier New" panose="02070309020205020404" pitchFamily="49" charset="0"/>
                </a:rPr>
                <a:t>(“%d”, &amp;n);</a:t>
              </a:r>
            </a:p>
          </p:txBody>
        </p:sp>
        <p:cxnSp>
          <p:nvCxnSpPr>
            <p:cNvPr id="3" name="Straight Arrow Connector 2"/>
            <p:cNvCxnSpPr>
              <a:stCxn id="9" idx="3"/>
              <a:endCxn id="8" idx="1"/>
            </p:cNvCxnSpPr>
            <p:nvPr/>
          </p:nvCxnSpPr>
          <p:spPr>
            <a:xfrm flipV="1">
              <a:off x="2638536" y="2331458"/>
              <a:ext cx="2420046" cy="1363"/>
            </a:xfrm>
            <a:prstGeom prst="straightConnector1">
              <a:avLst/>
            </a:prstGeom>
            <a:noFill/>
            <a:ln w="12700" cap="flat" cmpd="sng" algn="ctr">
              <a:solidFill>
                <a:srgbClr val="FF0000"/>
              </a:solidFill>
              <a:prstDash val="solid"/>
              <a:miter lim="800000"/>
              <a:tailEnd type="triangle"/>
            </a:ln>
            <a:effectLst/>
          </p:spPr>
        </p:cxnSp>
      </p:grpSp>
      <p:sp>
        <p:nvSpPr>
          <p:cNvPr id="9" name="Rectangle 8"/>
          <p:cNvSpPr/>
          <p:nvPr/>
        </p:nvSpPr>
        <p:spPr bwMode="auto">
          <a:xfrm>
            <a:off x="1079650" y="2241932"/>
            <a:ext cx="1558886" cy="181778"/>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2"/>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
        <p:nvSpPr>
          <p:cNvPr id="18" name="Rectangle 17"/>
          <p:cNvSpPr/>
          <p:nvPr/>
        </p:nvSpPr>
        <p:spPr bwMode="auto">
          <a:xfrm>
            <a:off x="1079649" y="2039646"/>
            <a:ext cx="2291507" cy="181778"/>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2"/>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grpSp>
        <p:nvGrpSpPr>
          <p:cNvPr id="28" name="Group 27"/>
          <p:cNvGrpSpPr/>
          <p:nvPr/>
        </p:nvGrpSpPr>
        <p:grpSpPr>
          <a:xfrm>
            <a:off x="3371156" y="1329142"/>
            <a:ext cx="4239663" cy="801393"/>
            <a:chOff x="3371156" y="1329142"/>
            <a:chExt cx="4239663" cy="801393"/>
          </a:xfrm>
        </p:grpSpPr>
        <p:sp>
          <p:nvSpPr>
            <p:cNvPr id="15" name="TextBox 14"/>
            <p:cNvSpPr txBox="1"/>
            <p:nvPr/>
          </p:nvSpPr>
          <p:spPr>
            <a:xfrm>
              <a:off x="5058582" y="1329142"/>
              <a:ext cx="2552237" cy="475478"/>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defRPr sz="1800" b="0">
                  <a:latin typeface="Courier"/>
                  <a:ea typeface="Courier"/>
                  <a:cs typeface="Courier"/>
                  <a:sym typeface="Courier"/>
                </a:defRPr>
              </a:pPr>
              <a:r>
                <a:rPr lang="en-US" sz="1200" dirty="0" err="1">
                  <a:latin typeface="Courier New" panose="02070309020205020404" pitchFamily="49" charset="0"/>
                  <a:cs typeface="Courier New" panose="02070309020205020404" pitchFamily="49" charset="0"/>
                </a:rPr>
                <a:t>printf</a:t>
              </a:r>
              <a:r>
                <a:rPr lang="en-US" sz="1200" dirty="0">
                  <a:latin typeface="Courier New" panose="02070309020205020404" pitchFamily="49" charset="0"/>
                  <a:cs typeface="Courier New" panose="02070309020205020404" pitchFamily="49" charset="0"/>
                </a:rPr>
                <a:t>(“%d %f”, n, d);</a:t>
              </a:r>
            </a:p>
          </p:txBody>
        </p:sp>
        <p:cxnSp>
          <p:nvCxnSpPr>
            <p:cNvPr id="20" name="Elbow Connector 19"/>
            <p:cNvCxnSpPr>
              <a:stCxn id="18" idx="3"/>
            </p:cNvCxnSpPr>
            <p:nvPr/>
          </p:nvCxnSpPr>
          <p:spPr>
            <a:xfrm flipV="1">
              <a:off x="3371156" y="1570398"/>
              <a:ext cx="1685586" cy="560137"/>
            </a:xfrm>
            <a:prstGeom prst="bentConnector3">
              <a:avLst>
                <a:gd name="adj1" fmla="val 50000"/>
              </a:avLst>
            </a:prstGeom>
            <a:noFill/>
            <a:ln w="12700" cap="flat" cmpd="sng" algn="ctr">
              <a:solidFill>
                <a:srgbClr val="FF0000"/>
              </a:solidFill>
              <a:prstDash val="solid"/>
              <a:miter lim="800000"/>
              <a:tailEnd type="triangle"/>
            </a:ln>
            <a:effectLst/>
          </p:spPr>
        </p:cxnSp>
      </p:grpSp>
      <p:sp>
        <p:nvSpPr>
          <p:cNvPr id="32" name="Rectangle 31"/>
          <p:cNvSpPr/>
          <p:nvPr/>
        </p:nvSpPr>
        <p:spPr bwMode="auto">
          <a:xfrm>
            <a:off x="1079649" y="1698501"/>
            <a:ext cx="1558886" cy="181778"/>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2"/>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Tree>
    <p:extLst>
      <p:ext uri="{BB962C8B-B14F-4D97-AF65-F5344CB8AC3E}">
        <p14:creationId xmlns:p14="http://schemas.microsoft.com/office/powerpoint/2010/main" val="4108665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10" end="1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xEl>
                                              <p:pRg st="11" end="1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7">
                                            <p:txEl>
                                              <p:pRg st="12" end="12"/>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
                                            <p:txEl>
                                              <p:pRg st="13" end="13"/>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
                                            <p:txEl>
                                              <p:pRg st="14" end="14"/>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8" grpId="0" animBg="1"/>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dirty="0"/>
              <a:t>Easy Bugs - Program Hangs Forever or Crashes</a:t>
            </a:r>
            <a:endParaRPr dirty="0"/>
          </a:p>
        </p:txBody>
      </p:sp>
      <p:sp>
        <p:nvSpPr>
          <p:cNvPr id="220" name="process = user memory (instructs, stacks and data) + process state…"/>
          <p:cNvSpPr txBox="1">
            <a:spLocks noGrp="1"/>
          </p:cNvSpPr>
          <p:nvPr>
            <p:ph idx="1"/>
          </p:nvPr>
        </p:nvSpPr>
        <p:spPr>
          <a:xfrm>
            <a:off x="395536" y="794426"/>
            <a:ext cx="8235190" cy="5340991"/>
          </a:xfrm>
          <a:prstGeom prst="rect">
            <a:avLst/>
          </a:prstGeom>
        </p:spPr>
        <p:txBody>
          <a:bodyPr anchor="t"/>
          <a:lstStyle/>
          <a:p>
            <a:pPr marL="0" indent="0">
              <a:lnSpc>
                <a:spcPct val="120000"/>
              </a:lnSpc>
              <a:buNone/>
            </a:pPr>
            <a:r>
              <a:rPr lang="en-US" altLang="ko-KR" dirty="0"/>
              <a:t>(2) Program hangs or crashes? Get the stack trace &amp; where!</a:t>
            </a:r>
          </a:p>
          <a:p>
            <a:pPr marL="0" indent="0">
              <a:lnSpc>
                <a:spcPct val="120000"/>
              </a:lnSpc>
              <a:buNone/>
            </a:pPr>
            <a:endParaRPr lang="en-US" altLang="ko-KR" dirty="0"/>
          </a:p>
          <a:p>
            <a:pPr marL="0" indent="0">
              <a:lnSpc>
                <a:spcPct val="120000"/>
              </a:lnSpc>
              <a:buNone/>
            </a:pPr>
            <a:endParaRPr lang="en-US" altLang="ko-KR" dirty="0"/>
          </a:p>
          <a:p>
            <a:pPr marL="0" indent="0">
              <a:lnSpc>
                <a:spcPct val="120000"/>
              </a:lnSpc>
              <a:buNone/>
            </a:pPr>
            <a:endParaRPr lang="en-US" altLang="ko-KR" dirty="0"/>
          </a:p>
          <a:p>
            <a:pPr marL="0" indent="0">
              <a:lnSpc>
                <a:spcPct val="120000"/>
              </a:lnSpc>
              <a:buNone/>
            </a:pPr>
            <a:endParaRPr lang="en-US" altLang="ko-KR" dirty="0"/>
          </a:p>
          <a:p>
            <a:pPr marL="0" indent="0">
              <a:lnSpc>
                <a:spcPct val="120000"/>
              </a:lnSpc>
              <a:buNone/>
            </a:pPr>
            <a:endParaRPr lang="en-US" altLang="ko-KR" dirty="0"/>
          </a:p>
          <a:p>
            <a:pPr marL="0" indent="0">
              <a:lnSpc>
                <a:spcPct val="120000"/>
              </a:lnSpc>
              <a:buNone/>
            </a:pPr>
            <a:endParaRPr lang="en-US" altLang="ko-KR" dirty="0"/>
          </a:p>
          <a:p>
            <a:pPr marL="0" indent="0">
              <a:lnSpc>
                <a:spcPct val="120000"/>
              </a:lnSpc>
              <a:buNone/>
            </a:pPr>
            <a:endParaRPr lang="en-US" altLang="ko-KR" dirty="0"/>
          </a:p>
          <a:p>
            <a:pPr marL="0" indent="0">
              <a:lnSpc>
                <a:spcPct val="120000"/>
              </a:lnSpc>
              <a:buNone/>
            </a:pPr>
            <a:r>
              <a:rPr lang="en-US" altLang="ko-KR" dirty="0"/>
              <a:t>Similarly, you can easily find out where the program crashes</a:t>
            </a:r>
          </a:p>
          <a:p>
            <a:pPr marL="0" indent="0">
              <a:lnSpc>
                <a:spcPct val="120000"/>
              </a:lnSpc>
              <a:buNone/>
            </a:pPr>
            <a:endParaRPr lang="en-US" altLang="ko-KR" dirty="0"/>
          </a:p>
        </p:txBody>
      </p:sp>
      <p:sp>
        <p:nvSpPr>
          <p:cNvPr id="4" name="TextBox 3"/>
          <p:cNvSpPr txBox="1"/>
          <p:nvPr/>
        </p:nvSpPr>
        <p:spPr>
          <a:xfrm>
            <a:off x="712230" y="1303241"/>
            <a:ext cx="8112281" cy="2506804"/>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lnSpc>
                <a:spcPct val="120000"/>
              </a:lnSpc>
            </a:pPr>
            <a:r>
              <a:rPr lang="en-US" altLang="ko-KR" sz="1000" b="0" dirty="0">
                <a:latin typeface="Courier New" panose="02070309020205020404" pitchFamily="49" charset="0"/>
                <a:cs typeface="Courier New" panose="02070309020205020404" pitchFamily="49" charset="0"/>
              </a:rPr>
              <a:t>$ </a:t>
            </a:r>
            <a:r>
              <a:rPr lang="en-US" altLang="ko-KR" sz="1000" b="0" dirty="0" err="1">
                <a:latin typeface="Courier New" panose="02070309020205020404" pitchFamily="49" charset="0"/>
                <a:cs typeface="Courier New" panose="02070309020205020404" pitchFamily="49" charset="0"/>
              </a:rPr>
              <a:t>gdb</a:t>
            </a:r>
            <a:r>
              <a:rPr lang="en-US" altLang="ko-KR" sz="1000" b="0" dirty="0">
                <a:latin typeface="Courier New" panose="02070309020205020404" pitchFamily="49" charset="0"/>
                <a:cs typeface="Courier New" panose="02070309020205020404" pitchFamily="49" charset="0"/>
              </a:rPr>
              <a:t> </a:t>
            </a:r>
            <a:r>
              <a:rPr lang="en-US" altLang="ko-KR" sz="1000" b="0" dirty="0" err="1">
                <a:latin typeface="Courier New" panose="02070309020205020404" pitchFamily="49" charset="0"/>
                <a:cs typeface="Courier New" panose="02070309020205020404" pitchFamily="49" charset="0"/>
              </a:rPr>
              <a:t>yourprog</a:t>
            </a:r>
            <a:endParaRPr lang="en-US" altLang="ko-KR" sz="1000" b="0" dirty="0">
              <a:latin typeface="Courier New" panose="02070309020205020404" pitchFamily="49" charset="0"/>
              <a:cs typeface="Courier New" panose="02070309020205020404" pitchFamily="49" charset="0"/>
            </a:endParaRPr>
          </a:p>
          <a:p>
            <a:pPr algn="l">
              <a:lnSpc>
                <a:spcPct val="120000"/>
              </a:lnSpc>
            </a:pPr>
            <a:r>
              <a:rPr lang="en-US" altLang="ko-KR" sz="1000" b="0" dirty="0">
                <a:latin typeface="Courier New" panose="02070309020205020404" pitchFamily="49" charset="0"/>
                <a:cs typeface="Courier New" panose="02070309020205020404" pitchFamily="49" charset="0"/>
              </a:rPr>
              <a:t>(</a:t>
            </a:r>
            <a:r>
              <a:rPr lang="en-US" altLang="ko-KR" sz="1000" b="0" dirty="0" err="1">
                <a:latin typeface="Courier New" panose="02070309020205020404" pitchFamily="49" charset="0"/>
                <a:cs typeface="Courier New" panose="02070309020205020404" pitchFamily="49" charset="0"/>
              </a:rPr>
              <a:t>gdb</a:t>
            </a:r>
            <a:r>
              <a:rPr lang="en-US" altLang="ko-KR" sz="1000" b="0" dirty="0">
                <a:latin typeface="Courier New" panose="02070309020205020404" pitchFamily="49" charset="0"/>
                <a:cs typeface="Courier New" panose="02070309020205020404" pitchFamily="49" charset="0"/>
              </a:rPr>
              <a:t>) run</a:t>
            </a:r>
          </a:p>
          <a:p>
            <a:pPr algn="l">
              <a:lnSpc>
                <a:spcPct val="120000"/>
              </a:lnSpc>
            </a:pPr>
            <a:r>
              <a:rPr lang="en-US" altLang="ko-KR" sz="1000" dirty="0">
                <a:solidFill>
                  <a:srgbClr val="FF0000"/>
                </a:solidFill>
                <a:latin typeface="Courier New" panose="02070309020205020404" pitchFamily="49" charset="0"/>
                <a:cs typeface="Courier New" panose="02070309020205020404" pitchFamily="49" charset="0"/>
              </a:rPr>
              <a:t>^C</a:t>
            </a:r>
            <a:r>
              <a:rPr lang="en-US" altLang="ko-KR" sz="1000" b="0" dirty="0">
                <a:latin typeface="Courier New" panose="02070309020205020404" pitchFamily="49" charset="0"/>
                <a:cs typeface="Courier New" panose="02070309020205020404" pitchFamily="49" charset="0"/>
              </a:rPr>
              <a:t> </a:t>
            </a:r>
          </a:p>
          <a:p>
            <a:pPr algn="l">
              <a:lnSpc>
                <a:spcPct val="120000"/>
              </a:lnSpc>
            </a:pPr>
            <a:r>
              <a:rPr lang="en-US" altLang="ko-KR" sz="1000" b="0" dirty="0">
                <a:latin typeface="Courier New" panose="02070309020205020404" pitchFamily="49" charset="0"/>
                <a:cs typeface="Courier New" panose="02070309020205020404" pitchFamily="49" charset="0"/>
              </a:rPr>
              <a:t>Program received signal SIGINT, Interrupt.</a:t>
            </a:r>
          </a:p>
          <a:p>
            <a:pPr algn="l">
              <a:lnSpc>
                <a:spcPct val="120000"/>
              </a:lnSpc>
            </a:pPr>
            <a:r>
              <a:rPr lang="en-US" altLang="ko-KR" sz="1000" b="0" dirty="0">
                <a:latin typeface="Courier New" panose="02070309020205020404" pitchFamily="49" charset="0"/>
                <a:cs typeface="Courier New" panose="02070309020205020404" pitchFamily="49" charset="0"/>
              </a:rPr>
              <a:t>(</a:t>
            </a:r>
            <a:r>
              <a:rPr lang="en-US" altLang="ko-KR" sz="1000" b="0" dirty="0" err="1">
                <a:latin typeface="Courier New" panose="02070309020205020404" pitchFamily="49" charset="0"/>
                <a:cs typeface="Courier New" panose="02070309020205020404" pitchFamily="49" charset="0"/>
              </a:rPr>
              <a:t>gdb</a:t>
            </a:r>
            <a:r>
              <a:rPr lang="en-US" altLang="ko-KR" sz="1000" b="0" dirty="0">
                <a:latin typeface="Courier New" panose="02070309020205020404" pitchFamily="49" charset="0"/>
                <a:cs typeface="Courier New" panose="02070309020205020404" pitchFamily="49" charset="0"/>
              </a:rPr>
              <a:t>) </a:t>
            </a:r>
            <a:r>
              <a:rPr lang="en-US" altLang="ko-KR" sz="1000" dirty="0">
                <a:solidFill>
                  <a:srgbClr val="FF0000"/>
                </a:solidFill>
                <a:latin typeface="Courier New" panose="02070309020205020404" pitchFamily="49" charset="0"/>
                <a:cs typeface="Courier New" panose="02070309020205020404" pitchFamily="49" charset="0"/>
              </a:rPr>
              <a:t>where</a:t>
            </a:r>
          </a:p>
          <a:p>
            <a:pPr algn="l">
              <a:lnSpc>
                <a:spcPct val="120000"/>
              </a:lnSpc>
            </a:pPr>
            <a:r>
              <a:rPr lang="en-US" altLang="ko-KR" sz="1000" b="0" dirty="0">
                <a:latin typeface="Courier New" panose="02070309020205020404" pitchFamily="49" charset="0"/>
                <a:cs typeface="Courier New" panose="02070309020205020404" pitchFamily="49" charset="0"/>
              </a:rPr>
              <a:t>#0 __GI___</a:t>
            </a:r>
            <a:r>
              <a:rPr lang="en-US" altLang="ko-KR" sz="1000" b="0" dirty="0" err="1">
                <a:latin typeface="Courier New" panose="02070309020205020404" pitchFamily="49" charset="0"/>
                <a:cs typeface="Courier New" panose="02070309020205020404" pitchFamily="49" charset="0"/>
              </a:rPr>
              <a:t>libc_read</a:t>
            </a:r>
            <a:r>
              <a:rPr lang="en-US" altLang="ko-KR" sz="1000" b="0" dirty="0">
                <a:latin typeface="Courier New" panose="02070309020205020404" pitchFamily="49" charset="0"/>
                <a:cs typeface="Courier New" panose="02070309020205020404" pitchFamily="49" charset="0"/>
              </a:rPr>
              <a:t> (</a:t>
            </a:r>
            <a:r>
              <a:rPr lang="en-US" altLang="ko-KR" sz="1000" b="0" dirty="0" err="1">
                <a:latin typeface="Courier New" panose="02070309020205020404" pitchFamily="49" charset="0"/>
                <a:cs typeface="Courier New" panose="02070309020205020404" pitchFamily="49" charset="0"/>
              </a:rPr>
              <a:t>fd</a:t>
            </a:r>
            <a:r>
              <a:rPr lang="en-US" altLang="ko-KR" sz="1000" b="0" dirty="0">
                <a:latin typeface="Courier New" panose="02070309020205020404" pitchFamily="49" charset="0"/>
                <a:cs typeface="Courier New" panose="02070309020205020404" pitchFamily="49" charset="0"/>
              </a:rPr>
              <a:t>=0, </a:t>
            </a:r>
            <a:r>
              <a:rPr lang="en-US" altLang="ko-KR" sz="1000" b="0" dirty="0" err="1">
                <a:latin typeface="Courier New" panose="02070309020205020404" pitchFamily="49" charset="0"/>
                <a:cs typeface="Courier New" panose="02070309020205020404" pitchFamily="49" charset="0"/>
              </a:rPr>
              <a:t>buf</a:t>
            </a:r>
            <a:r>
              <a:rPr lang="en-US" altLang="ko-KR" sz="1000" b="0" dirty="0">
                <a:latin typeface="Courier New" panose="02070309020205020404" pitchFamily="49" charset="0"/>
                <a:cs typeface="Courier New" panose="02070309020205020404" pitchFamily="49" charset="0"/>
              </a:rPr>
              <a:t>=0x8402470, </a:t>
            </a:r>
            <a:r>
              <a:rPr lang="en-US" altLang="ko-KR" sz="1000" b="0" dirty="0" err="1">
                <a:latin typeface="Courier New" panose="02070309020205020404" pitchFamily="49" charset="0"/>
                <a:cs typeface="Courier New" panose="02070309020205020404" pitchFamily="49" charset="0"/>
              </a:rPr>
              <a:t>nbytes</a:t>
            </a:r>
            <a:r>
              <a:rPr lang="en-US" altLang="ko-KR" sz="1000" b="0" dirty="0">
                <a:latin typeface="Courier New" panose="02070309020205020404" pitchFamily="49" charset="0"/>
                <a:cs typeface="Courier New" panose="02070309020205020404" pitchFamily="49" charset="0"/>
              </a:rPr>
              <a:t>=512) at ../</a:t>
            </a:r>
            <a:r>
              <a:rPr lang="en-US" altLang="ko-KR" sz="1000" b="0" dirty="0" err="1">
                <a:latin typeface="Courier New" panose="02070309020205020404" pitchFamily="49" charset="0"/>
                <a:cs typeface="Courier New" panose="02070309020205020404" pitchFamily="49" charset="0"/>
              </a:rPr>
              <a:t>sysdeps</a:t>
            </a:r>
            <a:r>
              <a:rPr lang="en-US" altLang="ko-KR" sz="1000" b="0" dirty="0">
                <a:latin typeface="Courier New" panose="02070309020205020404" pitchFamily="49" charset="0"/>
                <a:cs typeface="Courier New" panose="02070309020205020404" pitchFamily="49" charset="0"/>
              </a:rPr>
              <a:t>/</a:t>
            </a:r>
            <a:r>
              <a:rPr lang="en-US" altLang="ko-KR" sz="1000" b="0" dirty="0" err="1">
                <a:latin typeface="Courier New" panose="02070309020205020404" pitchFamily="49" charset="0"/>
                <a:cs typeface="Courier New" panose="02070309020205020404" pitchFamily="49" charset="0"/>
              </a:rPr>
              <a:t>unix</a:t>
            </a:r>
            <a:r>
              <a:rPr lang="en-US" altLang="ko-KR" sz="1000" b="0" dirty="0">
                <a:latin typeface="Courier New" panose="02070309020205020404" pitchFamily="49" charset="0"/>
                <a:cs typeface="Courier New" panose="02070309020205020404" pitchFamily="49" charset="0"/>
              </a:rPr>
              <a:t>/</a:t>
            </a:r>
            <a:r>
              <a:rPr lang="en-US" altLang="ko-KR" sz="1000" b="0" dirty="0" err="1">
                <a:latin typeface="Courier New" panose="02070309020205020404" pitchFamily="49" charset="0"/>
                <a:cs typeface="Courier New" panose="02070309020205020404" pitchFamily="49" charset="0"/>
              </a:rPr>
              <a:t>sysv</a:t>
            </a:r>
            <a:r>
              <a:rPr lang="en-US" altLang="ko-KR" sz="1000" b="0" dirty="0">
                <a:latin typeface="Courier New" panose="02070309020205020404" pitchFamily="49" charset="0"/>
                <a:cs typeface="Courier New" panose="02070309020205020404" pitchFamily="49" charset="0"/>
              </a:rPr>
              <a:t>/</a:t>
            </a:r>
            <a:r>
              <a:rPr lang="en-US" altLang="ko-KR" sz="1000" b="0" dirty="0" err="1">
                <a:latin typeface="Courier New" panose="02070309020205020404" pitchFamily="49" charset="0"/>
                <a:cs typeface="Courier New" panose="02070309020205020404" pitchFamily="49" charset="0"/>
              </a:rPr>
              <a:t>linux</a:t>
            </a:r>
            <a:r>
              <a:rPr lang="en-US" altLang="ko-KR" sz="1000" b="0" dirty="0">
                <a:latin typeface="Courier New" panose="02070309020205020404" pitchFamily="49" charset="0"/>
                <a:cs typeface="Courier New" panose="02070309020205020404" pitchFamily="49" charset="0"/>
              </a:rPr>
              <a:t>/read.c:27</a:t>
            </a:r>
          </a:p>
          <a:p>
            <a:pPr algn="l">
              <a:lnSpc>
                <a:spcPct val="120000"/>
              </a:lnSpc>
            </a:pPr>
            <a:r>
              <a:rPr lang="en-US" altLang="ko-KR" sz="1000" b="0" dirty="0">
                <a:latin typeface="Courier New" panose="02070309020205020404" pitchFamily="49" charset="0"/>
                <a:cs typeface="Courier New" panose="02070309020205020404" pitchFamily="49" charset="0"/>
              </a:rPr>
              <a:t>#1 _</a:t>
            </a:r>
            <a:r>
              <a:rPr lang="en-US" altLang="ko-KR" sz="1000" b="0" dirty="0" err="1">
                <a:latin typeface="Courier New" panose="02070309020205020404" pitchFamily="49" charset="0"/>
                <a:cs typeface="Courier New" panose="02070309020205020404" pitchFamily="49" charset="0"/>
              </a:rPr>
              <a:t>IO_new_file_underflow</a:t>
            </a:r>
            <a:r>
              <a:rPr lang="en-US" altLang="ko-KR" sz="1000" b="0" dirty="0">
                <a:latin typeface="Courier New" panose="02070309020205020404" pitchFamily="49" charset="0"/>
                <a:cs typeface="Courier New" panose="02070309020205020404" pitchFamily="49" charset="0"/>
              </a:rPr>
              <a:t> (</a:t>
            </a:r>
            <a:r>
              <a:rPr lang="en-US" altLang="ko-KR" sz="1000" b="0" dirty="0" err="1">
                <a:latin typeface="Courier New" panose="02070309020205020404" pitchFamily="49" charset="0"/>
                <a:cs typeface="Courier New" panose="02070309020205020404" pitchFamily="49" charset="0"/>
              </a:rPr>
              <a:t>fp</a:t>
            </a:r>
            <a:r>
              <a:rPr lang="en-US" altLang="ko-KR" sz="1000" b="0" dirty="0">
                <a:latin typeface="Courier New" panose="02070309020205020404" pitchFamily="49" charset="0"/>
                <a:cs typeface="Courier New" panose="02070309020205020404" pitchFamily="49" charset="0"/>
              </a:rPr>
              <a:t>=0x7fffff3eba00 &lt;_IO_2_1_stdin_&gt;) at fileops.c:531</a:t>
            </a:r>
          </a:p>
          <a:p>
            <a:pPr algn="l">
              <a:lnSpc>
                <a:spcPct val="120000"/>
              </a:lnSpc>
            </a:pPr>
            <a:r>
              <a:rPr lang="en-US" altLang="ko-KR" sz="1000" b="0" dirty="0">
                <a:latin typeface="Courier New" panose="02070309020205020404" pitchFamily="49" charset="0"/>
                <a:cs typeface="Courier New" panose="02070309020205020404" pitchFamily="49" charset="0"/>
              </a:rPr>
              <a:t>#2 __GI__</a:t>
            </a:r>
            <a:r>
              <a:rPr lang="en-US" altLang="ko-KR" sz="1000" b="0" dirty="0" err="1">
                <a:latin typeface="Courier New" panose="02070309020205020404" pitchFamily="49" charset="0"/>
                <a:cs typeface="Courier New" panose="02070309020205020404" pitchFamily="49" charset="0"/>
              </a:rPr>
              <a:t>IO_default_uflow</a:t>
            </a:r>
            <a:r>
              <a:rPr lang="en-US" altLang="ko-KR" sz="1000" b="0" dirty="0">
                <a:latin typeface="Courier New" panose="02070309020205020404" pitchFamily="49" charset="0"/>
                <a:cs typeface="Courier New" panose="02070309020205020404" pitchFamily="49" charset="0"/>
              </a:rPr>
              <a:t> (</a:t>
            </a:r>
            <a:r>
              <a:rPr lang="en-US" altLang="ko-KR" sz="1000" b="0" dirty="0" err="1">
                <a:latin typeface="Courier New" panose="02070309020205020404" pitchFamily="49" charset="0"/>
                <a:cs typeface="Courier New" panose="02070309020205020404" pitchFamily="49" charset="0"/>
              </a:rPr>
              <a:t>fp</a:t>
            </a:r>
            <a:r>
              <a:rPr lang="en-US" altLang="ko-KR" sz="1000" b="0" dirty="0">
                <a:latin typeface="Courier New" panose="02070309020205020404" pitchFamily="49" charset="0"/>
                <a:cs typeface="Courier New" panose="02070309020205020404" pitchFamily="49" charset="0"/>
              </a:rPr>
              <a:t>=0x7fffff3eba00 &lt;_IO_2_1_stdin_&gt;) at genops.c:380</a:t>
            </a:r>
          </a:p>
          <a:p>
            <a:pPr algn="l">
              <a:lnSpc>
                <a:spcPct val="120000"/>
              </a:lnSpc>
            </a:pPr>
            <a:r>
              <a:rPr lang="en-US" altLang="ko-KR" sz="1000" b="0" dirty="0">
                <a:latin typeface="Courier New" panose="02070309020205020404" pitchFamily="49" charset="0"/>
                <a:cs typeface="Courier New" panose="02070309020205020404" pitchFamily="49" charset="0"/>
              </a:rPr>
              <a:t>#3 _</a:t>
            </a:r>
            <a:r>
              <a:rPr lang="en-US" altLang="ko-KR" sz="1000" b="0" dirty="0" err="1">
                <a:latin typeface="Courier New" panose="02070309020205020404" pitchFamily="49" charset="0"/>
                <a:cs typeface="Courier New" panose="02070309020205020404" pitchFamily="49" charset="0"/>
              </a:rPr>
              <a:t>IO_vfscanf_internal</a:t>
            </a:r>
            <a:r>
              <a:rPr lang="en-US" altLang="ko-KR" sz="1000" b="0" dirty="0">
                <a:latin typeface="Courier New" panose="02070309020205020404" pitchFamily="49" charset="0"/>
                <a:cs typeface="Courier New" panose="02070309020205020404" pitchFamily="49" charset="0"/>
              </a:rPr>
              <a:t> (s=&lt;&gt;, format=&lt;&gt;, </a:t>
            </a:r>
            <a:r>
              <a:rPr lang="en-US" altLang="ko-KR" sz="1000" b="0" dirty="0" err="1">
                <a:latin typeface="Courier New" panose="02070309020205020404" pitchFamily="49" charset="0"/>
                <a:cs typeface="Courier New" panose="02070309020205020404" pitchFamily="49" charset="0"/>
              </a:rPr>
              <a:t>argptr</a:t>
            </a:r>
            <a:r>
              <a:rPr lang="en-US" altLang="ko-KR" sz="1000" b="0" dirty="0">
                <a:latin typeface="Courier New" panose="02070309020205020404" pitchFamily="49" charset="0"/>
                <a:cs typeface="Courier New" panose="02070309020205020404" pitchFamily="49" charset="0"/>
              </a:rPr>
              <a:t>=</a:t>
            </a:r>
            <a:r>
              <a:rPr lang="en-US" altLang="ko-KR" sz="1000" b="0" dirty="0" err="1">
                <a:latin typeface="Courier New" panose="02070309020205020404" pitchFamily="49" charset="0"/>
                <a:cs typeface="Courier New" panose="02070309020205020404" pitchFamily="49" charset="0"/>
              </a:rPr>
              <a:t>argptr@entry</a:t>
            </a:r>
            <a:r>
              <a:rPr lang="en-US" altLang="ko-KR" sz="1000" b="0" dirty="0">
                <a:latin typeface="Courier New" panose="02070309020205020404" pitchFamily="49" charset="0"/>
                <a:cs typeface="Courier New" panose="02070309020205020404" pitchFamily="49" charset="0"/>
              </a:rPr>
              <a:t>=0x7ffffffee220, </a:t>
            </a:r>
            <a:r>
              <a:rPr lang="en-US" altLang="ko-KR" sz="1000" b="0" dirty="0" err="1">
                <a:latin typeface="Courier New" panose="02070309020205020404" pitchFamily="49" charset="0"/>
                <a:cs typeface="Courier New" panose="02070309020205020404" pitchFamily="49" charset="0"/>
              </a:rPr>
              <a:t>errp</a:t>
            </a:r>
            <a:r>
              <a:rPr lang="en-US" altLang="ko-KR" sz="1000" b="0" dirty="0">
                <a:latin typeface="Courier New" panose="02070309020205020404" pitchFamily="49" charset="0"/>
                <a:cs typeface="Courier New" panose="02070309020205020404" pitchFamily="49" charset="0"/>
              </a:rPr>
              <a:t>=</a:t>
            </a:r>
            <a:r>
              <a:rPr lang="en-US" altLang="ko-KR" sz="1000" b="0" dirty="0" err="1">
                <a:latin typeface="Courier New" panose="02070309020205020404" pitchFamily="49" charset="0"/>
                <a:cs typeface="Courier New" panose="02070309020205020404" pitchFamily="49" charset="0"/>
              </a:rPr>
              <a:t>errp@entry</a:t>
            </a:r>
            <a:r>
              <a:rPr lang="en-US" altLang="ko-KR" sz="1000" b="0" dirty="0">
                <a:latin typeface="Courier New" panose="02070309020205020404" pitchFamily="49" charset="0"/>
                <a:cs typeface="Courier New" panose="02070309020205020404" pitchFamily="49" charset="0"/>
              </a:rPr>
              <a:t>=0x0)  at vfscanf.c:630</a:t>
            </a:r>
          </a:p>
          <a:p>
            <a:pPr algn="l">
              <a:lnSpc>
                <a:spcPct val="120000"/>
              </a:lnSpc>
            </a:pPr>
            <a:r>
              <a:rPr lang="en-US" altLang="ko-KR" sz="1000" b="0" dirty="0">
                <a:latin typeface="Courier New" panose="02070309020205020404" pitchFamily="49" charset="0"/>
                <a:cs typeface="Courier New" panose="02070309020205020404" pitchFamily="49" charset="0"/>
              </a:rPr>
              <a:t>#4  __isoc99_scanf (format=&lt;optimized out&gt;) at isoc99_scanf.c:37</a:t>
            </a:r>
          </a:p>
          <a:p>
            <a:pPr algn="l">
              <a:lnSpc>
                <a:spcPct val="120000"/>
              </a:lnSpc>
            </a:pPr>
            <a:r>
              <a:rPr lang="en-US" altLang="ko-KR" sz="1000" b="0" dirty="0">
                <a:latin typeface="Courier New" panose="02070309020205020404" pitchFamily="49" charset="0"/>
                <a:cs typeface="Courier New" panose="02070309020205020404" pitchFamily="49" charset="0"/>
              </a:rPr>
              <a:t>#5  main () at test.c:9</a:t>
            </a:r>
            <a:endParaRPr lang="en-US" altLang="ko-KR" sz="1000" b="0" dirty="0"/>
          </a:p>
        </p:txBody>
      </p:sp>
      <p:sp>
        <p:nvSpPr>
          <p:cNvPr id="7" name="TextBox 6"/>
          <p:cNvSpPr txBox="1"/>
          <p:nvPr/>
        </p:nvSpPr>
        <p:spPr>
          <a:xfrm>
            <a:off x="712229" y="4357986"/>
            <a:ext cx="8112281" cy="1583474"/>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lnSpc>
                <a:spcPct val="120000"/>
              </a:lnSpc>
            </a:pPr>
            <a:r>
              <a:rPr lang="en-US" altLang="ko-KR" sz="1000" b="0" dirty="0">
                <a:latin typeface="Courier New" panose="02070309020205020404" pitchFamily="49" charset="0"/>
                <a:cs typeface="Courier New" panose="02070309020205020404" pitchFamily="49" charset="0"/>
              </a:rPr>
              <a:t>$ </a:t>
            </a:r>
            <a:r>
              <a:rPr lang="en-US" altLang="ko-KR" sz="1000" b="0" dirty="0" err="1">
                <a:latin typeface="Courier New" panose="02070309020205020404" pitchFamily="49" charset="0"/>
                <a:cs typeface="Courier New" panose="02070309020205020404" pitchFamily="49" charset="0"/>
              </a:rPr>
              <a:t>gdb</a:t>
            </a:r>
            <a:r>
              <a:rPr lang="en-US" altLang="ko-KR" sz="1000" b="0" dirty="0">
                <a:latin typeface="Courier New" panose="02070309020205020404" pitchFamily="49" charset="0"/>
                <a:cs typeface="Courier New" panose="02070309020205020404" pitchFamily="49" charset="0"/>
              </a:rPr>
              <a:t> </a:t>
            </a:r>
            <a:r>
              <a:rPr lang="en-US" altLang="ko-KR" sz="1000" b="0" dirty="0" err="1">
                <a:latin typeface="Courier New" panose="02070309020205020404" pitchFamily="49" charset="0"/>
                <a:cs typeface="Courier New" panose="02070309020205020404" pitchFamily="49" charset="0"/>
              </a:rPr>
              <a:t>yourprog</a:t>
            </a:r>
            <a:endParaRPr lang="en-US" altLang="ko-KR" sz="1000" b="0" dirty="0">
              <a:latin typeface="Courier New" panose="02070309020205020404" pitchFamily="49" charset="0"/>
              <a:cs typeface="Courier New" panose="02070309020205020404" pitchFamily="49" charset="0"/>
            </a:endParaRPr>
          </a:p>
          <a:p>
            <a:pPr algn="l">
              <a:lnSpc>
                <a:spcPct val="120000"/>
              </a:lnSpc>
            </a:pPr>
            <a:r>
              <a:rPr lang="en-US" altLang="ko-KR" sz="1000" b="0" dirty="0">
                <a:latin typeface="Courier New" panose="02070309020205020404" pitchFamily="49" charset="0"/>
                <a:cs typeface="Courier New" panose="02070309020205020404" pitchFamily="49" charset="0"/>
              </a:rPr>
              <a:t>(</a:t>
            </a:r>
            <a:r>
              <a:rPr lang="en-US" altLang="ko-KR" sz="1000" b="0" dirty="0" err="1">
                <a:latin typeface="Courier New" panose="02070309020205020404" pitchFamily="49" charset="0"/>
                <a:cs typeface="Courier New" panose="02070309020205020404" pitchFamily="49" charset="0"/>
              </a:rPr>
              <a:t>gdb</a:t>
            </a:r>
            <a:r>
              <a:rPr lang="en-US" altLang="ko-KR" sz="1000" b="0" dirty="0">
                <a:latin typeface="Courier New" panose="02070309020205020404" pitchFamily="49" charset="0"/>
                <a:cs typeface="Courier New" panose="02070309020205020404" pitchFamily="49" charset="0"/>
              </a:rPr>
              <a:t>) run</a:t>
            </a:r>
          </a:p>
          <a:p>
            <a:pPr algn="l"/>
            <a:r>
              <a:rPr lang="ko-KR" altLang="en-US" sz="1000" b="0" dirty="0">
                <a:latin typeface="Courier New" panose="02070309020205020404" pitchFamily="49" charset="0"/>
                <a:cs typeface="Courier New" panose="02070309020205020404" pitchFamily="49" charset="0"/>
              </a:rPr>
              <a:t>Program received </a:t>
            </a:r>
            <a:r>
              <a:rPr lang="ko-KR" altLang="en-US" sz="1000" b="0" dirty="0">
                <a:solidFill>
                  <a:srgbClr val="FF0000"/>
                </a:solidFill>
                <a:latin typeface="Courier New" panose="02070309020205020404" pitchFamily="49" charset="0"/>
                <a:cs typeface="Courier New" panose="02070309020205020404" pitchFamily="49" charset="0"/>
              </a:rPr>
              <a:t>signal SIGSEGV, Segmentation fault.</a:t>
            </a:r>
          </a:p>
          <a:p>
            <a:pPr algn="l"/>
            <a:r>
              <a:rPr lang="ko-KR" altLang="en-US" sz="1000" b="0" dirty="0">
                <a:latin typeface="Courier New" panose="02070309020205020404" pitchFamily="49" charset="0"/>
                <a:cs typeface="Courier New" panose="02070309020205020404" pitchFamily="49" charset="0"/>
              </a:rPr>
              <a:t>0x00007fffff06f8c2 in _IO_vfscanf_internal (s=&lt;</a:t>
            </a:r>
            <a:r>
              <a:rPr lang="en-US" altLang="ko-KR" sz="1000" b="0" dirty="0">
                <a:latin typeface="Courier New" panose="02070309020205020404" pitchFamily="49" charset="0"/>
                <a:cs typeface="Courier New" panose="02070309020205020404" pitchFamily="49" charset="0"/>
              </a:rPr>
              <a:t>…</a:t>
            </a:r>
            <a:r>
              <a:rPr lang="ko-KR" altLang="en-US" sz="1000" b="0" dirty="0">
                <a:latin typeface="Courier New" panose="02070309020205020404" pitchFamily="49" charset="0"/>
                <a:cs typeface="Courier New" panose="02070309020205020404" pitchFamily="49" charset="0"/>
              </a:rPr>
              <a:t>&gt;, format=&lt;</a:t>
            </a:r>
            <a:r>
              <a:rPr lang="en-US" altLang="ko-KR" sz="1000" b="0" dirty="0">
                <a:latin typeface="Courier New" panose="02070309020205020404" pitchFamily="49" charset="0"/>
                <a:cs typeface="Courier New" panose="02070309020205020404" pitchFamily="49" charset="0"/>
              </a:rPr>
              <a:t>…</a:t>
            </a:r>
            <a:r>
              <a:rPr lang="ko-KR" altLang="en-US" sz="1000" b="0" dirty="0">
                <a:latin typeface="Courier New" panose="02070309020205020404" pitchFamily="49" charset="0"/>
                <a:cs typeface="Courier New" panose="02070309020205020404" pitchFamily="49" charset="0"/>
              </a:rPr>
              <a:t>&gt;, argptr=</a:t>
            </a:r>
            <a:r>
              <a:rPr lang="en-US" altLang="ko-KR" sz="1000" b="0" dirty="0">
                <a:latin typeface="Courier New" panose="02070309020205020404" pitchFamily="49" charset="0"/>
                <a:cs typeface="Courier New" panose="02070309020205020404" pitchFamily="49" charset="0"/>
              </a:rPr>
              <a:t>…</a:t>
            </a:r>
            <a:r>
              <a:rPr lang="ko-KR" altLang="en-US" sz="1000" b="0" dirty="0">
                <a:latin typeface="Courier New" panose="02070309020205020404" pitchFamily="49" charset="0"/>
                <a:cs typeface="Courier New" panose="02070309020205020404" pitchFamily="49" charset="0"/>
              </a:rPr>
              <a:t>, errp=</a:t>
            </a:r>
            <a:r>
              <a:rPr lang="en-US" altLang="ko-KR" sz="1000" b="0" dirty="0">
                <a:latin typeface="Courier New" panose="02070309020205020404" pitchFamily="49" charset="0"/>
                <a:cs typeface="Courier New" panose="02070309020205020404" pitchFamily="49" charset="0"/>
              </a:rPr>
              <a:t>…</a:t>
            </a:r>
            <a:r>
              <a:rPr lang="ko-KR" altLang="en-US" sz="1000" b="0" dirty="0">
                <a:latin typeface="Courier New" panose="02070309020205020404" pitchFamily="49" charset="0"/>
                <a:cs typeface="Courier New" panose="02070309020205020404" pitchFamily="49" charset="0"/>
              </a:rPr>
              <a:t>) at vfscanf.c:1898</a:t>
            </a:r>
          </a:p>
          <a:p>
            <a:pPr algn="l"/>
            <a:r>
              <a:rPr lang="en-US" altLang="ko-KR" sz="1000" b="0" dirty="0">
                <a:latin typeface="Courier New" panose="02070309020205020404" pitchFamily="49" charset="0"/>
                <a:cs typeface="Courier New" panose="02070309020205020404" pitchFamily="49" charset="0"/>
              </a:rPr>
              <a:t>(</a:t>
            </a:r>
            <a:r>
              <a:rPr lang="ko-KR" altLang="en-US" sz="1000" b="0" dirty="0">
                <a:latin typeface="Courier New" panose="02070309020205020404" pitchFamily="49" charset="0"/>
                <a:cs typeface="Courier New" panose="02070309020205020404" pitchFamily="49" charset="0"/>
              </a:rPr>
              <a:t>gdb) where</a:t>
            </a:r>
          </a:p>
          <a:p>
            <a:pPr algn="l"/>
            <a:r>
              <a:rPr lang="ko-KR" altLang="en-US" sz="1000" b="0" dirty="0">
                <a:latin typeface="Courier New" panose="02070309020205020404" pitchFamily="49" charset="0"/>
                <a:cs typeface="Courier New" panose="02070309020205020404" pitchFamily="49" charset="0"/>
              </a:rPr>
              <a:t>#0  _IO_vfscanf_internal (s=&lt;</a:t>
            </a:r>
            <a:r>
              <a:rPr lang="en-US" altLang="ko-KR" sz="1000" b="0" dirty="0">
                <a:latin typeface="Courier New" panose="02070309020205020404" pitchFamily="49" charset="0"/>
                <a:cs typeface="Courier New" panose="02070309020205020404" pitchFamily="49" charset="0"/>
              </a:rPr>
              <a:t>…</a:t>
            </a:r>
            <a:r>
              <a:rPr lang="ko-KR" altLang="en-US" sz="1000" b="0" dirty="0">
                <a:latin typeface="Courier New" panose="02070309020205020404" pitchFamily="49" charset="0"/>
                <a:cs typeface="Courier New" panose="02070309020205020404" pitchFamily="49" charset="0"/>
              </a:rPr>
              <a:t>&gt;, format=&lt;</a:t>
            </a:r>
            <a:r>
              <a:rPr lang="en-US" altLang="ko-KR" sz="1000" b="0" dirty="0">
                <a:latin typeface="Courier New" panose="02070309020205020404" pitchFamily="49" charset="0"/>
                <a:cs typeface="Courier New" panose="02070309020205020404" pitchFamily="49" charset="0"/>
              </a:rPr>
              <a:t>…</a:t>
            </a:r>
            <a:r>
              <a:rPr lang="ko-KR" altLang="en-US" sz="1000" b="0" dirty="0">
                <a:latin typeface="Courier New" panose="02070309020205020404" pitchFamily="49" charset="0"/>
                <a:cs typeface="Courier New" panose="02070309020205020404" pitchFamily="49" charset="0"/>
              </a:rPr>
              <a:t>&gt;, argptr=</a:t>
            </a:r>
            <a:r>
              <a:rPr lang="en-US" altLang="ko-KR" sz="1000" b="0" dirty="0">
                <a:latin typeface="Courier New" panose="02070309020205020404" pitchFamily="49" charset="0"/>
                <a:cs typeface="Courier New" panose="02070309020205020404" pitchFamily="49" charset="0"/>
              </a:rPr>
              <a:t>…</a:t>
            </a:r>
            <a:r>
              <a:rPr lang="ko-KR" altLang="en-US" sz="1000" b="0" dirty="0">
                <a:latin typeface="Courier New" panose="02070309020205020404" pitchFamily="49" charset="0"/>
                <a:cs typeface="Courier New" panose="02070309020205020404" pitchFamily="49" charset="0"/>
              </a:rPr>
              <a:t>, errp=</a:t>
            </a:r>
            <a:r>
              <a:rPr lang="en-US" altLang="ko-KR" sz="1000" b="0" dirty="0">
                <a:latin typeface="Courier New" panose="02070309020205020404" pitchFamily="49" charset="0"/>
                <a:cs typeface="Courier New" panose="02070309020205020404" pitchFamily="49" charset="0"/>
              </a:rPr>
              <a:t>…</a:t>
            </a:r>
            <a:r>
              <a:rPr lang="ko-KR" altLang="en-US" sz="1000" b="0" dirty="0">
                <a:latin typeface="Courier New" panose="02070309020205020404" pitchFamily="49" charset="0"/>
                <a:cs typeface="Courier New" panose="02070309020205020404" pitchFamily="49" charset="0"/>
              </a:rPr>
              <a:t>) at vfscanf.c:1898</a:t>
            </a:r>
          </a:p>
          <a:p>
            <a:pPr algn="l"/>
            <a:r>
              <a:rPr lang="ko-KR" altLang="en-US" sz="1000" b="0" dirty="0">
                <a:latin typeface="Courier New" panose="02070309020205020404" pitchFamily="49" charset="0"/>
                <a:cs typeface="Courier New" panose="02070309020205020404" pitchFamily="49" charset="0"/>
              </a:rPr>
              <a:t>#1  __isoc99_scanf (format=&lt;optimized out&gt;) at isoc99_scanf.c:37</a:t>
            </a:r>
          </a:p>
          <a:p>
            <a:pPr algn="l"/>
            <a:r>
              <a:rPr lang="ko-KR" altLang="en-US" sz="1000" b="0" dirty="0">
                <a:latin typeface="Courier New" panose="02070309020205020404" pitchFamily="49" charset="0"/>
                <a:cs typeface="Courier New" panose="02070309020205020404" pitchFamily="49" charset="0"/>
              </a:rPr>
              <a:t>#2  main () at test.c:9</a:t>
            </a:r>
          </a:p>
        </p:txBody>
      </p:sp>
      <p:grpSp>
        <p:nvGrpSpPr>
          <p:cNvPr id="13" name="Group 12"/>
          <p:cNvGrpSpPr/>
          <p:nvPr/>
        </p:nvGrpSpPr>
        <p:grpSpPr>
          <a:xfrm>
            <a:off x="908887" y="3254817"/>
            <a:ext cx="7721839" cy="276999"/>
            <a:chOff x="908887" y="3254817"/>
            <a:chExt cx="7721839" cy="276999"/>
          </a:xfrm>
        </p:grpSpPr>
        <p:sp>
          <p:nvSpPr>
            <p:cNvPr id="5" name="Rectangle 4"/>
            <p:cNvSpPr/>
            <p:nvPr/>
          </p:nvSpPr>
          <p:spPr bwMode="auto">
            <a:xfrm>
              <a:off x="908887" y="3302428"/>
              <a:ext cx="5067764" cy="181778"/>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2"/>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
          <p:nvSpPr>
            <p:cNvPr id="3" name="TextBox 2"/>
            <p:cNvSpPr txBox="1"/>
            <p:nvPr/>
          </p:nvSpPr>
          <p:spPr>
            <a:xfrm>
              <a:off x="6280403" y="3254817"/>
              <a:ext cx="2350323" cy="276999"/>
            </a:xfrm>
            <a:prstGeom prst="rect">
              <a:avLst/>
            </a:prstGeom>
            <a:noFill/>
          </p:spPr>
          <p:txBody>
            <a:bodyPr wrap="none" rtlCol="0">
              <a:spAutoFit/>
            </a:bodyPr>
            <a:lstStyle/>
            <a:p>
              <a:pPr algn="ctr"/>
              <a:r>
                <a:rPr lang="en-US" altLang="ko-KR" sz="1200" b="0" dirty="0">
                  <a:latin typeface="Arial" panose="020B0604020202020204" pitchFamily="34" charset="0"/>
                  <a:ea typeface="맑은 고딕" panose="020B0503020000020004" pitchFamily="50" charset="-127"/>
                  <a:cs typeface="Arial" panose="020B0604020202020204" pitchFamily="34" charset="0"/>
                </a:rPr>
                <a:t>Program hangs waiting for input</a:t>
              </a:r>
              <a:endParaRPr lang="ko-KR" altLang="en-US" sz="1200" b="0" dirty="0">
                <a:latin typeface="Arial" panose="020B0604020202020204" pitchFamily="34" charset="0"/>
                <a:ea typeface="맑은 고딕" panose="020B0503020000020004" pitchFamily="50" charset="-127"/>
                <a:cs typeface="Arial" panose="020B0604020202020204" pitchFamily="34" charset="0"/>
              </a:endParaRPr>
            </a:p>
          </p:txBody>
        </p:sp>
        <p:cxnSp>
          <p:nvCxnSpPr>
            <p:cNvPr id="9" name="Straight Arrow Connector 8"/>
            <p:cNvCxnSpPr>
              <a:stCxn id="5" idx="3"/>
              <a:endCxn id="3" idx="1"/>
            </p:cNvCxnSpPr>
            <p:nvPr/>
          </p:nvCxnSpPr>
          <p:spPr>
            <a:xfrm>
              <a:off x="5976651" y="3393317"/>
              <a:ext cx="303752" cy="0"/>
            </a:xfrm>
            <a:prstGeom prst="straightConnector1">
              <a:avLst/>
            </a:prstGeom>
            <a:noFill/>
            <a:ln w="12700" cap="flat" cmpd="sng" algn="ctr">
              <a:solidFill>
                <a:srgbClr val="FF0000"/>
              </a:solidFill>
              <a:prstDash val="solid"/>
              <a:miter lim="800000"/>
              <a:tailEnd type="triangle"/>
            </a:ln>
            <a:effectLst/>
          </p:spPr>
        </p:cxnSp>
      </p:grpSp>
      <p:grpSp>
        <p:nvGrpSpPr>
          <p:cNvPr id="16" name="Group 15"/>
          <p:cNvGrpSpPr/>
          <p:nvPr/>
        </p:nvGrpSpPr>
        <p:grpSpPr>
          <a:xfrm>
            <a:off x="907449" y="1787726"/>
            <a:ext cx="4598197" cy="276999"/>
            <a:chOff x="908887" y="3254817"/>
            <a:chExt cx="4598197" cy="276999"/>
          </a:xfrm>
        </p:grpSpPr>
        <p:sp>
          <p:nvSpPr>
            <p:cNvPr id="17" name="Rectangle 16"/>
            <p:cNvSpPr/>
            <p:nvPr/>
          </p:nvSpPr>
          <p:spPr bwMode="auto">
            <a:xfrm>
              <a:off x="908887" y="3302428"/>
              <a:ext cx="651438" cy="181778"/>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2"/>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
          <p:nvSpPr>
            <p:cNvPr id="18" name="TextBox 17"/>
            <p:cNvSpPr txBox="1"/>
            <p:nvPr/>
          </p:nvSpPr>
          <p:spPr>
            <a:xfrm>
              <a:off x="2303963" y="3254817"/>
              <a:ext cx="3203121" cy="276999"/>
            </a:xfrm>
            <a:prstGeom prst="rect">
              <a:avLst/>
            </a:prstGeom>
            <a:noFill/>
          </p:spPr>
          <p:txBody>
            <a:bodyPr wrap="none" rtlCol="0">
              <a:spAutoFit/>
            </a:bodyPr>
            <a:lstStyle/>
            <a:p>
              <a:pPr algn="ctr"/>
              <a:r>
                <a:rPr lang="en-US" altLang="ko-KR" sz="1200" b="0" dirty="0">
                  <a:latin typeface="Arial" panose="020B0604020202020204" pitchFamily="34" charset="0"/>
                  <a:ea typeface="맑은 고딕" panose="020B0503020000020004" pitchFamily="50" charset="-127"/>
                  <a:cs typeface="Arial" panose="020B0604020202020204" pitchFamily="34" charset="0"/>
                </a:rPr>
                <a:t>You need to type </a:t>
              </a:r>
              <a:r>
                <a:rPr lang="en-US" altLang="ko-KR" sz="1200" b="0" dirty="0" err="1">
                  <a:latin typeface="Arial" panose="020B0604020202020204" pitchFamily="34" charset="0"/>
                  <a:ea typeface="맑은 고딕" panose="020B0503020000020004" pitchFamily="50" charset="-127"/>
                  <a:cs typeface="Arial" panose="020B0604020202020204" pitchFamily="34" charset="0"/>
                </a:rPr>
                <a:t>Ctrl+C</a:t>
              </a:r>
              <a:r>
                <a:rPr lang="en-US" altLang="ko-KR" sz="1200" b="0" dirty="0">
                  <a:latin typeface="Arial" panose="020B0604020202020204" pitchFamily="34" charset="0"/>
                  <a:ea typeface="맑은 고딕" panose="020B0503020000020004" pitchFamily="50" charset="-127"/>
                  <a:cs typeface="Arial" panose="020B0604020202020204" pitchFamily="34" charset="0"/>
                </a:rPr>
                <a:t> to stop the program</a:t>
              </a:r>
              <a:endParaRPr lang="ko-KR" altLang="en-US" sz="1200" b="0" dirty="0">
                <a:latin typeface="Arial" panose="020B0604020202020204" pitchFamily="34" charset="0"/>
                <a:ea typeface="맑은 고딕" panose="020B0503020000020004" pitchFamily="50" charset="-127"/>
                <a:cs typeface="Arial" panose="020B0604020202020204" pitchFamily="34" charset="0"/>
              </a:endParaRPr>
            </a:p>
          </p:txBody>
        </p:sp>
        <p:cxnSp>
          <p:nvCxnSpPr>
            <p:cNvPr id="19" name="Straight Arrow Connector 18"/>
            <p:cNvCxnSpPr/>
            <p:nvPr/>
          </p:nvCxnSpPr>
          <p:spPr>
            <a:xfrm flipH="1">
              <a:off x="1560325" y="3393317"/>
              <a:ext cx="743638" cy="0"/>
            </a:xfrm>
            <a:prstGeom prst="straightConnector1">
              <a:avLst/>
            </a:prstGeom>
            <a:noFill/>
            <a:ln w="12700" cap="flat" cmpd="sng" algn="ctr">
              <a:solidFill>
                <a:srgbClr val="FF0000"/>
              </a:solidFill>
              <a:prstDash val="solid"/>
              <a:miter lim="800000"/>
              <a:tailEnd type="triangle"/>
            </a:ln>
            <a:effectLst/>
          </p:spPr>
        </p:cxnSp>
      </p:grpSp>
    </p:spTree>
    <p:extLst>
      <p:ext uri="{BB962C8B-B14F-4D97-AF65-F5344CB8AC3E}">
        <p14:creationId xmlns:p14="http://schemas.microsoft.com/office/powerpoint/2010/main" val="1105097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0">
                                            <p:txEl>
                                              <p:pRg st="8" end="8"/>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dirty="0"/>
              <a:t>Debugging with Core Dump</a:t>
            </a:r>
            <a:endParaRPr dirty="0"/>
          </a:p>
        </p:txBody>
      </p:sp>
      <p:sp>
        <p:nvSpPr>
          <p:cNvPr id="220" name="process = user memory (instructs, stacks and data) + process state…"/>
          <p:cNvSpPr txBox="1">
            <a:spLocks noGrp="1"/>
          </p:cNvSpPr>
          <p:nvPr>
            <p:ph idx="1"/>
          </p:nvPr>
        </p:nvSpPr>
        <p:spPr>
          <a:xfrm>
            <a:off x="395536" y="735697"/>
            <a:ext cx="8235190" cy="5340991"/>
          </a:xfrm>
          <a:prstGeom prst="rect">
            <a:avLst/>
          </a:prstGeom>
        </p:spPr>
        <p:txBody>
          <a:bodyPr anchor="t"/>
          <a:lstStyle/>
          <a:p>
            <a:pPr>
              <a:lnSpc>
                <a:spcPct val="120000"/>
              </a:lnSpc>
            </a:pPr>
            <a:r>
              <a:rPr lang="en-US" altLang="ko-KR" dirty="0"/>
              <a:t>Sometimes, your program does </a:t>
            </a:r>
            <a:r>
              <a:rPr lang="en-US" altLang="ko-KR" i="1" dirty="0"/>
              <a:t>not</a:t>
            </a:r>
            <a:r>
              <a:rPr lang="en-US" altLang="ko-KR" dirty="0"/>
              <a:t> crash </a:t>
            </a:r>
            <a:r>
              <a:rPr lang="en-US" altLang="ko-KR" i="1" dirty="0"/>
              <a:t>only</a:t>
            </a:r>
            <a:r>
              <a:rPr lang="en-US" altLang="ko-KR" dirty="0"/>
              <a:t> when it runs with </a:t>
            </a:r>
            <a:r>
              <a:rPr lang="en-US" altLang="ko-KR" dirty="0" err="1"/>
              <a:t>gdb</a:t>
            </a:r>
            <a:endParaRPr lang="en-US" altLang="ko-KR" dirty="0"/>
          </a:p>
          <a:p>
            <a:pPr lvl="1">
              <a:lnSpc>
                <a:spcPct val="120000"/>
              </a:lnSpc>
            </a:pPr>
            <a:r>
              <a:rPr lang="en-US" altLang="ko-KR" dirty="0"/>
              <a:t>Why? running with </a:t>
            </a:r>
            <a:r>
              <a:rPr lang="en-US" altLang="ko-KR" dirty="0" err="1">
                <a:latin typeface="Courier New" panose="02070309020205020404" pitchFamily="49" charset="0"/>
                <a:cs typeface="Courier New" panose="02070309020205020404" pitchFamily="49" charset="0"/>
              </a:rPr>
              <a:t>gdb</a:t>
            </a:r>
            <a:r>
              <a:rPr lang="en-US" altLang="ko-KR" dirty="0"/>
              <a:t> incurs some overhead, which might make the program avoid the crashing course</a:t>
            </a:r>
          </a:p>
          <a:p>
            <a:pPr>
              <a:lnSpc>
                <a:spcPct val="120000"/>
              </a:lnSpc>
            </a:pPr>
            <a:r>
              <a:rPr lang="en-US" altLang="ko-KR" dirty="0"/>
              <a:t>Run the program without </a:t>
            </a:r>
            <a:r>
              <a:rPr lang="en-US" altLang="ko-KR" dirty="0" err="1">
                <a:latin typeface="Courier New" panose="02070309020205020404" pitchFamily="49" charset="0"/>
                <a:cs typeface="Courier New" panose="02070309020205020404" pitchFamily="49" charset="0"/>
              </a:rPr>
              <a:t>gdb</a:t>
            </a:r>
            <a:r>
              <a:rPr lang="en-US" altLang="ko-KR" dirty="0"/>
              <a:t> and make it crash with a core dump</a:t>
            </a:r>
          </a:p>
          <a:p>
            <a:pPr lvl="1">
              <a:lnSpc>
                <a:spcPct val="120000"/>
              </a:lnSpc>
            </a:pPr>
            <a:r>
              <a:rPr lang="en-US" altLang="ko-KR" dirty="0"/>
              <a:t>Core dump: a binary file that contains the program state at the time of crash</a:t>
            </a:r>
          </a:p>
          <a:p>
            <a:pPr>
              <a:lnSpc>
                <a:spcPct val="120000"/>
              </a:lnSpc>
            </a:pPr>
            <a:endParaRPr lang="en-US" altLang="ko-KR" dirty="0"/>
          </a:p>
          <a:p>
            <a:pPr lvl="1">
              <a:lnSpc>
                <a:spcPct val="120000"/>
              </a:lnSpc>
            </a:pPr>
            <a:endParaRPr lang="en-US" altLang="ko-KR" dirty="0"/>
          </a:p>
          <a:p>
            <a:pPr lvl="1">
              <a:lnSpc>
                <a:spcPct val="120000"/>
              </a:lnSpc>
            </a:pPr>
            <a:endParaRPr lang="en-US" altLang="ko-KR" dirty="0"/>
          </a:p>
          <a:p>
            <a:pPr lvl="2">
              <a:lnSpc>
                <a:spcPct val="120000"/>
              </a:lnSpc>
            </a:pPr>
            <a:r>
              <a:rPr lang="en-US" altLang="ko-KR" sz="1400" dirty="0">
                <a:latin typeface="Arial" panose="020B0604020202020204" pitchFamily="34" charset="0"/>
                <a:cs typeface="Arial" panose="020B0604020202020204" pitchFamily="34" charset="0"/>
              </a:rPr>
              <a:t>Why called “core”? “core” used to mean “memory” in the past</a:t>
            </a:r>
          </a:p>
          <a:p>
            <a:pPr lvl="1">
              <a:lnSpc>
                <a:spcPct val="120000"/>
              </a:lnSpc>
            </a:pPr>
            <a:r>
              <a:rPr lang="en-US" altLang="ko-KR" dirty="0"/>
              <a:t>Novice programmers: well, I don’t see any file that looks like a “core dump” file!</a:t>
            </a:r>
          </a:p>
          <a:p>
            <a:pPr>
              <a:lnSpc>
                <a:spcPct val="120000"/>
              </a:lnSpc>
            </a:pPr>
            <a:r>
              <a:rPr lang="en-US" altLang="ko-KR" dirty="0"/>
              <a:t>Need to set a shell variable before running the application</a:t>
            </a:r>
          </a:p>
          <a:p>
            <a:pPr lvl="1">
              <a:lnSpc>
                <a:spcPct val="120000"/>
              </a:lnSpc>
            </a:pPr>
            <a:r>
              <a:rPr lang="en-US" altLang="ko-KR" dirty="0"/>
              <a:t>To enable storing core dump – default option is to disable core dump</a:t>
            </a:r>
          </a:p>
          <a:p>
            <a:pPr>
              <a:lnSpc>
                <a:spcPct val="120000"/>
              </a:lnSpc>
            </a:pPr>
            <a:endParaRPr lang="en-US" altLang="ko-KR" dirty="0"/>
          </a:p>
          <a:p>
            <a:pPr>
              <a:lnSpc>
                <a:spcPct val="120000"/>
              </a:lnSpc>
            </a:pPr>
            <a:endParaRPr lang="en-US" altLang="ko-KR" dirty="0"/>
          </a:p>
          <a:p>
            <a:pPr marL="0" indent="0">
              <a:lnSpc>
                <a:spcPct val="120000"/>
              </a:lnSpc>
              <a:buNone/>
            </a:pPr>
            <a:endParaRPr lang="en-US" altLang="ko-KR" dirty="0"/>
          </a:p>
          <a:p>
            <a:pPr>
              <a:lnSpc>
                <a:spcPct val="120000"/>
              </a:lnSpc>
            </a:pPr>
            <a:endParaRPr lang="en-US" altLang="ko-KR" dirty="0"/>
          </a:p>
          <a:p>
            <a:pPr>
              <a:lnSpc>
                <a:spcPct val="120000"/>
              </a:lnSpc>
            </a:pPr>
            <a:endParaRPr lang="en-US" altLang="ko-KR" dirty="0"/>
          </a:p>
          <a:p>
            <a:pPr>
              <a:lnSpc>
                <a:spcPct val="120000"/>
              </a:lnSpc>
            </a:pPr>
            <a:endParaRPr lang="en-US" altLang="ko-KR" dirty="0"/>
          </a:p>
          <a:p>
            <a:pPr>
              <a:lnSpc>
                <a:spcPct val="120000"/>
              </a:lnSpc>
            </a:pPr>
            <a:endParaRPr lang="en-US" altLang="ko-KR" dirty="0"/>
          </a:p>
        </p:txBody>
      </p:sp>
      <p:sp>
        <p:nvSpPr>
          <p:cNvPr id="7" name="TextBox 6"/>
          <p:cNvSpPr txBox="1"/>
          <p:nvPr/>
        </p:nvSpPr>
        <p:spPr>
          <a:xfrm>
            <a:off x="1428323" y="2482040"/>
            <a:ext cx="3898332" cy="955610"/>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lnSpc>
                <a:spcPct val="120000"/>
              </a:lnSpc>
            </a:pPr>
            <a:r>
              <a:rPr lang="en-US" altLang="ko-KR" sz="1200" b="0" dirty="0">
                <a:latin typeface="Courier New" panose="02070309020205020404" pitchFamily="49" charset="0"/>
                <a:cs typeface="Courier New" panose="02070309020205020404" pitchFamily="49" charset="0"/>
              </a:rPr>
              <a:t>$ ./</a:t>
            </a:r>
            <a:r>
              <a:rPr lang="en-US" altLang="ko-KR" sz="1200" b="0" dirty="0" err="1">
                <a:latin typeface="Courier New" panose="02070309020205020404" pitchFamily="49" charset="0"/>
                <a:cs typeface="Courier New" panose="02070309020205020404" pitchFamily="49" charset="0"/>
              </a:rPr>
              <a:t>myprog</a:t>
            </a:r>
            <a:endParaRPr lang="en-US" altLang="ko-KR" sz="1200" b="0" dirty="0">
              <a:latin typeface="Courier New" panose="02070309020205020404" pitchFamily="49" charset="0"/>
              <a:cs typeface="Courier New" panose="02070309020205020404" pitchFamily="49" charset="0"/>
            </a:endParaRPr>
          </a:p>
          <a:p>
            <a:pPr algn="l">
              <a:lnSpc>
                <a:spcPct val="120000"/>
              </a:lnSpc>
            </a:pPr>
            <a:r>
              <a:rPr lang="en-US" altLang="ko-KR" sz="1200" b="0" dirty="0">
                <a:latin typeface="Courier New" panose="02070309020205020404" pitchFamily="49" charset="0"/>
                <a:cs typeface="Courier New" panose="02070309020205020404" pitchFamily="49" charset="0"/>
              </a:rPr>
              <a:t>…</a:t>
            </a:r>
          </a:p>
          <a:p>
            <a:pPr algn="l">
              <a:lnSpc>
                <a:spcPct val="120000"/>
              </a:lnSpc>
            </a:pPr>
            <a:r>
              <a:rPr lang="en-US" altLang="ko-KR" sz="1200" b="0" dirty="0">
                <a:latin typeface="Courier New" panose="02070309020205020404" pitchFamily="49" charset="0"/>
                <a:cs typeface="Courier New" panose="02070309020205020404" pitchFamily="49" charset="0"/>
              </a:rPr>
              <a:t>Segmentation fault (core dumped)</a:t>
            </a:r>
          </a:p>
        </p:txBody>
      </p:sp>
      <p:sp>
        <p:nvSpPr>
          <p:cNvPr id="16" name="TextBox 15"/>
          <p:cNvSpPr txBox="1"/>
          <p:nvPr/>
        </p:nvSpPr>
        <p:spPr>
          <a:xfrm>
            <a:off x="1428324" y="5006339"/>
            <a:ext cx="4201296" cy="1029476"/>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r>
              <a:rPr lang="en-US" altLang="ko-KR" sz="1200" b="0" dirty="0">
                <a:latin typeface="Courier New" panose="02070309020205020404" pitchFamily="49" charset="0"/>
                <a:cs typeface="Courier New" panose="02070309020205020404" pitchFamily="49" charset="0"/>
              </a:rPr>
              <a:t>$ </a:t>
            </a:r>
            <a:r>
              <a:rPr lang="ko-KR" altLang="en-US" sz="1200" b="0" dirty="0">
                <a:latin typeface="Courier New" panose="02070309020205020404" pitchFamily="49" charset="0"/>
                <a:cs typeface="Courier New" panose="02070309020205020404" pitchFamily="49" charset="0"/>
              </a:rPr>
              <a:t>ulimit -</a:t>
            </a:r>
            <a:r>
              <a:rPr lang="en-US" altLang="ko-KR" sz="1200" b="0" dirty="0">
                <a:latin typeface="Courier New" panose="02070309020205020404" pitchFamily="49" charset="0"/>
                <a:cs typeface="Courier New" panose="02070309020205020404" pitchFamily="49" charset="0"/>
              </a:rPr>
              <a:t>a</a:t>
            </a:r>
            <a:endParaRPr lang="ko-KR" altLang="en-US" sz="1200" b="0" dirty="0">
              <a:latin typeface="Courier New" panose="02070309020205020404" pitchFamily="49" charset="0"/>
              <a:cs typeface="Courier New" panose="02070309020205020404" pitchFamily="49" charset="0"/>
            </a:endParaRPr>
          </a:p>
          <a:p>
            <a:pPr algn="l"/>
            <a:r>
              <a:rPr lang="en-US" altLang="ko-KR" sz="1200" b="0" dirty="0">
                <a:latin typeface="Courier New" panose="02070309020205020404" pitchFamily="49" charset="0"/>
                <a:cs typeface="Courier New" panose="02070309020205020404" pitchFamily="49" charset="0"/>
              </a:rPr>
              <a:t>…</a:t>
            </a:r>
          </a:p>
          <a:p>
            <a:pPr algn="l"/>
            <a:r>
              <a:rPr lang="ko-KR" altLang="en-US" sz="1200" b="0" dirty="0">
                <a:latin typeface="Courier New" panose="02070309020205020404" pitchFamily="49" charset="0"/>
                <a:cs typeface="Courier New" panose="02070309020205020404" pitchFamily="49" charset="0"/>
              </a:rPr>
              <a:t>core file size          (blocks, -c) 0</a:t>
            </a:r>
            <a:endParaRPr lang="en-US" altLang="ko-KR" sz="1200" b="0" dirty="0">
              <a:latin typeface="Courier New" panose="02070309020205020404" pitchFamily="49" charset="0"/>
              <a:cs typeface="Courier New" panose="02070309020205020404" pitchFamily="49" charset="0"/>
            </a:endParaRPr>
          </a:p>
          <a:p>
            <a:pPr algn="l"/>
            <a:r>
              <a:rPr lang="en-US" altLang="ko-KR" sz="1200" b="0" dirty="0">
                <a:latin typeface="Courier New" panose="02070309020205020404" pitchFamily="49" charset="0"/>
                <a:cs typeface="Courier New" panose="02070309020205020404" pitchFamily="49" charset="0"/>
              </a:rPr>
              <a:t>…</a:t>
            </a:r>
            <a:endParaRPr lang="ko-KR" altLang="en-US" sz="1200" b="0" dirty="0">
              <a:latin typeface="Courier New" panose="02070309020205020404" pitchFamily="49" charset="0"/>
              <a:cs typeface="Courier New" panose="02070309020205020404" pitchFamily="49" charset="0"/>
            </a:endParaRPr>
          </a:p>
        </p:txBody>
      </p:sp>
      <p:grpSp>
        <p:nvGrpSpPr>
          <p:cNvPr id="17" name="Group 16"/>
          <p:cNvGrpSpPr/>
          <p:nvPr/>
        </p:nvGrpSpPr>
        <p:grpSpPr>
          <a:xfrm>
            <a:off x="1465735" y="5461463"/>
            <a:ext cx="7065043" cy="276999"/>
            <a:chOff x="908887" y="3254817"/>
            <a:chExt cx="7065043" cy="276999"/>
          </a:xfrm>
        </p:grpSpPr>
        <p:sp>
          <p:nvSpPr>
            <p:cNvPr id="19" name="Rectangle 18"/>
            <p:cNvSpPr/>
            <p:nvPr/>
          </p:nvSpPr>
          <p:spPr bwMode="auto">
            <a:xfrm>
              <a:off x="908887" y="3302428"/>
              <a:ext cx="4009648" cy="181778"/>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2"/>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
          <p:nvSpPr>
            <p:cNvPr id="21" name="TextBox 20"/>
            <p:cNvSpPr txBox="1"/>
            <p:nvPr/>
          </p:nvSpPr>
          <p:spPr>
            <a:xfrm>
              <a:off x="5075380" y="3254817"/>
              <a:ext cx="2898550" cy="276999"/>
            </a:xfrm>
            <a:prstGeom prst="rect">
              <a:avLst/>
            </a:prstGeom>
            <a:noFill/>
          </p:spPr>
          <p:txBody>
            <a:bodyPr wrap="none" rtlCol="0">
              <a:spAutoFit/>
            </a:bodyPr>
            <a:lstStyle/>
            <a:p>
              <a:pPr algn="l"/>
              <a:r>
                <a:rPr lang="en-US" altLang="ko-KR" sz="1200" b="0" dirty="0">
                  <a:latin typeface="Arial" panose="020B0604020202020204" pitchFamily="34" charset="0"/>
                  <a:ea typeface="맑은 고딕" panose="020B0503020000020004" pitchFamily="50" charset="-127"/>
                  <a:cs typeface="Arial" panose="020B0604020202020204" pitchFamily="34" charset="0"/>
                </a:rPr>
                <a:t>Core dump file size is set to 0; disabled!</a:t>
              </a:r>
              <a:endParaRPr lang="ko-KR" altLang="en-US" sz="1200" b="0" dirty="0">
                <a:latin typeface="Arial" panose="020B0604020202020204" pitchFamily="34" charset="0"/>
                <a:ea typeface="맑은 고딕" panose="020B0503020000020004" pitchFamily="50" charset="-127"/>
                <a:cs typeface="Arial" panose="020B0604020202020204" pitchFamily="34" charset="0"/>
              </a:endParaRPr>
            </a:p>
          </p:txBody>
        </p:sp>
        <p:cxnSp>
          <p:nvCxnSpPr>
            <p:cNvPr id="22" name="Straight Arrow Connector 21"/>
            <p:cNvCxnSpPr>
              <a:stCxn id="19" idx="3"/>
              <a:endCxn id="21" idx="1"/>
            </p:cNvCxnSpPr>
            <p:nvPr/>
          </p:nvCxnSpPr>
          <p:spPr>
            <a:xfrm>
              <a:off x="4918535" y="3393317"/>
              <a:ext cx="156845" cy="0"/>
            </a:xfrm>
            <a:prstGeom prst="straightConnector1">
              <a:avLst/>
            </a:prstGeom>
            <a:noFill/>
            <a:ln w="12700" cap="flat" cmpd="sng" algn="ctr">
              <a:solidFill>
                <a:srgbClr val="FF0000"/>
              </a:solidFill>
              <a:prstDash val="solid"/>
              <a:miter lim="800000"/>
              <a:tailEnd type="triangle"/>
            </a:ln>
            <a:effectLst/>
          </p:spPr>
        </p:cxnSp>
      </p:grpSp>
    </p:spTree>
    <p:extLst>
      <p:ext uri="{BB962C8B-B14F-4D97-AF65-F5344CB8AC3E}">
        <p14:creationId xmlns:p14="http://schemas.microsoft.com/office/powerpoint/2010/main" val="402759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9" end="9"/>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0">
                                            <p:txEl>
                                              <p:pRg st="10" end="1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Process and memory"/>
          <p:cNvSpPr txBox="1">
            <a:spLocks noGrp="1"/>
          </p:cNvSpPr>
          <p:nvPr>
            <p:ph type="title"/>
          </p:nvPr>
        </p:nvSpPr>
        <p:spPr>
          <a:prstGeom prst="rect">
            <a:avLst/>
          </a:prstGeom>
        </p:spPr>
        <p:txBody>
          <a:bodyPr/>
          <a:lstStyle/>
          <a:p>
            <a:r>
              <a:rPr lang="en-US" altLang="ko-KR" dirty="0"/>
              <a:t>Debugging with Core Dump</a:t>
            </a:r>
            <a:endParaRPr dirty="0"/>
          </a:p>
        </p:txBody>
      </p:sp>
      <p:sp>
        <p:nvSpPr>
          <p:cNvPr id="220" name="process = user memory (instructs, stacks and data) + process state…"/>
          <p:cNvSpPr txBox="1">
            <a:spLocks noGrp="1"/>
          </p:cNvSpPr>
          <p:nvPr>
            <p:ph idx="1"/>
          </p:nvPr>
        </p:nvSpPr>
        <p:spPr>
          <a:xfrm>
            <a:off x="395535" y="735697"/>
            <a:ext cx="8434699" cy="5340991"/>
          </a:xfrm>
          <a:prstGeom prst="rect">
            <a:avLst/>
          </a:prstGeom>
        </p:spPr>
        <p:txBody>
          <a:bodyPr anchor="t"/>
          <a:lstStyle/>
          <a:p>
            <a:pPr>
              <a:lnSpc>
                <a:spcPct val="120000"/>
              </a:lnSpc>
            </a:pPr>
            <a:r>
              <a:rPr lang="en-US" altLang="ko-KR" dirty="0"/>
              <a:t>Enable core dump file: set its file size large enough</a:t>
            </a:r>
          </a:p>
          <a:p>
            <a:pPr lvl="1">
              <a:lnSpc>
                <a:spcPct val="120000"/>
              </a:lnSpc>
            </a:pPr>
            <a:r>
              <a:rPr lang="en-US" altLang="ko-KR" dirty="0"/>
              <a:t>How large? Depends on your program size, but 10MB is enough for most cases</a:t>
            </a:r>
          </a:p>
          <a:p>
            <a:pPr lvl="2">
              <a:lnSpc>
                <a:spcPct val="120000"/>
              </a:lnSpc>
            </a:pPr>
            <a:endParaRPr lang="en-US" altLang="ko-KR" dirty="0"/>
          </a:p>
          <a:p>
            <a:pPr lvl="2">
              <a:lnSpc>
                <a:spcPct val="120000"/>
              </a:lnSpc>
            </a:pPr>
            <a:endParaRPr lang="en-US" altLang="ko-KR" dirty="0"/>
          </a:p>
          <a:p>
            <a:pPr lvl="2">
              <a:lnSpc>
                <a:spcPct val="120000"/>
              </a:lnSpc>
            </a:pPr>
            <a:endParaRPr lang="en-US" altLang="ko-KR" dirty="0"/>
          </a:p>
          <a:p>
            <a:pPr lvl="2">
              <a:lnSpc>
                <a:spcPct val="120000"/>
              </a:lnSpc>
            </a:pPr>
            <a:endParaRPr lang="en-US" altLang="ko-KR" dirty="0"/>
          </a:p>
          <a:p>
            <a:pPr>
              <a:lnSpc>
                <a:spcPct val="120000"/>
              </a:lnSpc>
            </a:pPr>
            <a:r>
              <a:rPr lang="en-US" altLang="ko-KR" dirty="0"/>
              <a:t>How to run </a:t>
            </a:r>
            <a:r>
              <a:rPr lang="en-US" altLang="ko-KR" dirty="0" err="1">
                <a:latin typeface="Courier New" panose="02070309020205020404" pitchFamily="49" charset="0"/>
                <a:cs typeface="Courier New" panose="02070309020205020404" pitchFamily="49" charset="0"/>
              </a:rPr>
              <a:t>gdb</a:t>
            </a:r>
            <a:r>
              <a:rPr lang="en-US" altLang="ko-KR" dirty="0"/>
              <a:t> with core dump file?</a:t>
            </a:r>
          </a:p>
          <a:p>
            <a:pPr lvl="1">
              <a:lnSpc>
                <a:spcPct val="120000"/>
              </a:lnSpc>
            </a:pPr>
            <a:endParaRPr lang="en-US" altLang="ko-KR" dirty="0"/>
          </a:p>
          <a:p>
            <a:pPr>
              <a:lnSpc>
                <a:spcPct val="120000"/>
              </a:lnSpc>
            </a:pPr>
            <a:endParaRPr lang="en-US" altLang="ko-KR" dirty="0"/>
          </a:p>
          <a:p>
            <a:pPr>
              <a:lnSpc>
                <a:spcPct val="120000"/>
              </a:lnSpc>
            </a:pPr>
            <a:endParaRPr lang="en-US" altLang="ko-KR" dirty="0"/>
          </a:p>
          <a:p>
            <a:pPr marL="0" indent="0">
              <a:lnSpc>
                <a:spcPct val="120000"/>
              </a:lnSpc>
              <a:buNone/>
            </a:pPr>
            <a:endParaRPr lang="en-US" altLang="ko-KR" dirty="0"/>
          </a:p>
          <a:p>
            <a:pPr>
              <a:lnSpc>
                <a:spcPct val="120000"/>
              </a:lnSpc>
            </a:pPr>
            <a:endParaRPr lang="en-US" altLang="ko-KR" dirty="0"/>
          </a:p>
          <a:p>
            <a:pPr>
              <a:lnSpc>
                <a:spcPct val="120000"/>
              </a:lnSpc>
            </a:pPr>
            <a:endParaRPr lang="en-US" altLang="ko-KR" dirty="0"/>
          </a:p>
          <a:p>
            <a:pPr>
              <a:lnSpc>
                <a:spcPct val="120000"/>
              </a:lnSpc>
            </a:pPr>
            <a:endParaRPr lang="en-US" altLang="ko-KR" dirty="0"/>
          </a:p>
          <a:p>
            <a:pPr>
              <a:lnSpc>
                <a:spcPct val="120000"/>
              </a:lnSpc>
            </a:pPr>
            <a:endParaRPr lang="en-US" altLang="ko-KR" dirty="0"/>
          </a:p>
        </p:txBody>
      </p:sp>
      <p:sp>
        <p:nvSpPr>
          <p:cNvPr id="7" name="TextBox 6"/>
          <p:cNvSpPr txBox="1"/>
          <p:nvPr/>
        </p:nvSpPr>
        <p:spPr>
          <a:xfrm>
            <a:off x="1107276" y="1491327"/>
            <a:ext cx="4845785" cy="1398808"/>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lnSpc>
                <a:spcPct val="120000"/>
              </a:lnSpc>
            </a:pPr>
            <a:r>
              <a:rPr lang="en-US" altLang="ko-KR" sz="1200" b="0" dirty="0">
                <a:latin typeface="Courier New" panose="02070309020205020404" pitchFamily="49" charset="0"/>
                <a:cs typeface="Courier New" panose="02070309020205020404" pitchFamily="49" charset="0"/>
              </a:rPr>
              <a:t>$ </a:t>
            </a:r>
            <a:r>
              <a:rPr lang="en-US" altLang="ko-KR" sz="1200" b="0" dirty="0" err="1">
                <a:latin typeface="Courier New" panose="02070309020205020404" pitchFamily="49" charset="0"/>
                <a:cs typeface="Courier New" panose="02070309020205020404" pitchFamily="49" charset="0"/>
              </a:rPr>
              <a:t>ulimit</a:t>
            </a:r>
            <a:r>
              <a:rPr lang="en-US" altLang="ko-KR" sz="1200" b="0" dirty="0">
                <a:latin typeface="Courier New" panose="02070309020205020404" pitchFamily="49" charset="0"/>
                <a:cs typeface="Courier New" panose="02070309020205020404" pitchFamily="49" charset="0"/>
              </a:rPr>
              <a:t> –c 10000000</a:t>
            </a:r>
          </a:p>
          <a:p>
            <a:pPr algn="l">
              <a:lnSpc>
                <a:spcPct val="120000"/>
              </a:lnSpc>
            </a:pPr>
            <a:r>
              <a:rPr lang="en-US" altLang="ko-KR" sz="1200" b="0" dirty="0">
                <a:latin typeface="Courier New" panose="02070309020205020404" pitchFamily="49" charset="0"/>
                <a:cs typeface="Courier New" panose="02070309020205020404" pitchFamily="49" charset="0"/>
              </a:rPr>
              <a:t>$ </a:t>
            </a:r>
            <a:r>
              <a:rPr lang="en-US" altLang="ko-KR" sz="1200" b="0" dirty="0" err="1">
                <a:latin typeface="Courier New" panose="02070309020205020404" pitchFamily="49" charset="0"/>
                <a:cs typeface="Courier New" panose="02070309020205020404" pitchFamily="49" charset="0"/>
              </a:rPr>
              <a:t>ulimit</a:t>
            </a:r>
            <a:r>
              <a:rPr lang="en-US" altLang="ko-KR" sz="1200" b="0" dirty="0">
                <a:latin typeface="Courier New" panose="02070309020205020404" pitchFamily="49" charset="0"/>
                <a:cs typeface="Courier New" panose="02070309020205020404" pitchFamily="49" charset="0"/>
              </a:rPr>
              <a:t> –a</a:t>
            </a:r>
          </a:p>
          <a:p>
            <a:pPr algn="l">
              <a:lnSpc>
                <a:spcPct val="120000"/>
              </a:lnSpc>
            </a:pPr>
            <a:r>
              <a:rPr lang="en-US" altLang="ko-KR" sz="1200" b="0" dirty="0">
                <a:latin typeface="Courier New" panose="02070309020205020404" pitchFamily="49" charset="0"/>
                <a:cs typeface="Courier New" panose="02070309020205020404" pitchFamily="49" charset="0"/>
              </a:rPr>
              <a:t>…</a:t>
            </a:r>
          </a:p>
          <a:p>
            <a:pPr algn="l">
              <a:lnSpc>
                <a:spcPct val="120000"/>
              </a:lnSpc>
            </a:pPr>
            <a:r>
              <a:rPr lang="en-US" altLang="ko-KR" sz="1200" b="0" dirty="0">
                <a:latin typeface="Courier New" panose="02070309020205020404" pitchFamily="49" charset="0"/>
                <a:cs typeface="Courier New" panose="02070309020205020404" pitchFamily="49" charset="0"/>
              </a:rPr>
              <a:t>core file size          (blocks, -c) 10000000</a:t>
            </a:r>
          </a:p>
          <a:p>
            <a:pPr algn="l">
              <a:lnSpc>
                <a:spcPct val="120000"/>
              </a:lnSpc>
            </a:pPr>
            <a:r>
              <a:rPr lang="en-US" altLang="ko-KR" sz="1200" b="0" dirty="0">
                <a:latin typeface="Courier New" panose="02070309020205020404" pitchFamily="49" charset="0"/>
                <a:cs typeface="Courier New" panose="02070309020205020404" pitchFamily="49" charset="0"/>
              </a:rPr>
              <a:t>…</a:t>
            </a:r>
          </a:p>
        </p:txBody>
      </p:sp>
      <p:sp>
        <p:nvSpPr>
          <p:cNvPr id="10" name="TextBox 9"/>
          <p:cNvSpPr txBox="1"/>
          <p:nvPr/>
        </p:nvSpPr>
        <p:spPr>
          <a:xfrm>
            <a:off x="1107276" y="3198303"/>
            <a:ext cx="7781780" cy="3171601"/>
          </a:xfrm>
          <a:prstGeom prst="rect">
            <a:avLst/>
          </a:prstGeom>
          <a:solidFill>
            <a:srgbClr val="FFFF99"/>
          </a:solidFill>
          <a:ln w="12700">
            <a:solidFill>
              <a:schemeClr val="bg1">
                <a:lumMod val="50000"/>
              </a:schemeClr>
            </a:solidFill>
            <a:miter lim="400000"/>
          </a:ln>
          <a:extLst>
            <a:ext uri="{C572A759-6A51-4108-AA02-DFA0A04FC94B}">
              <ma14:wrappingTextBoxFlag xmlns:ma14="http://schemas.microsoft.com/office/mac/drawingml/2011/main" xmlns="" val="1"/>
            </a:ext>
          </a:extLst>
        </p:spPr>
        <p:txBody>
          <a:bodyPr wrap="square" lIns="252000" tIns="144000" rIns="252000" bIns="144000">
            <a:spAutoFit/>
          </a:bodyPr>
          <a:lstStyle/>
          <a:p>
            <a:pPr algn="l">
              <a:lnSpc>
                <a:spcPct val="120000"/>
              </a:lnSpc>
            </a:pPr>
            <a:r>
              <a:rPr lang="en-US" altLang="ko-KR" sz="1200" b="0" dirty="0">
                <a:latin typeface="Courier New" panose="02070309020205020404" pitchFamily="49" charset="0"/>
                <a:cs typeface="Courier New" panose="02070309020205020404" pitchFamily="49" charset="0"/>
              </a:rPr>
              <a:t>$ ./</a:t>
            </a:r>
            <a:r>
              <a:rPr lang="en-US" altLang="ko-KR" sz="1200" b="0" dirty="0" err="1">
                <a:latin typeface="Courier New" panose="02070309020205020404" pitchFamily="49" charset="0"/>
                <a:cs typeface="Courier New" panose="02070309020205020404" pitchFamily="49" charset="0"/>
              </a:rPr>
              <a:t>myprog</a:t>
            </a:r>
            <a:endParaRPr lang="en-US" altLang="ko-KR" sz="1200" b="0" dirty="0">
              <a:latin typeface="Courier New" panose="02070309020205020404" pitchFamily="49" charset="0"/>
              <a:cs typeface="Courier New" panose="02070309020205020404" pitchFamily="49" charset="0"/>
            </a:endParaRPr>
          </a:p>
          <a:p>
            <a:pPr algn="l">
              <a:lnSpc>
                <a:spcPct val="120000"/>
              </a:lnSpc>
            </a:pPr>
            <a:r>
              <a:rPr lang="en-US" altLang="ko-KR" sz="1200" b="0" dirty="0">
                <a:latin typeface="Courier New" panose="02070309020205020404" pitchFamily="49" charset="0"/>
                <a:cs typeface="Courier New" panose="02070309020205020404" pitchFamily="49" charset="0"/>
              </a:rPr>
              <a:t>…</a:t>
            </a:r>
          </a:p>
          <a:p>
            <a:pPr algn="l">
              <a:lnSpc>
                <a:spcPct val="120000"/>
              </a:lnSpc>
            </a:pPr>
            <a:r>
              <a:rPr lang="en-US" altLang="ko-KR" sz="1200" b="0" dirty="0">
                <a:latin typeface="Courier New" panose="02070309020205020404" pitchFamily="49" charset="0"/>
                <a:cs typeface="Courier New" panose="02070309020205020404" pitchFamily="49" charset="0"/>
              </a:rPr>
              <a:t>Segmentation fault (core dumped)</a:t>
            </a:r>
          </a:p>
          <a:p>
            <a:pPr algn="l">
              <a:lnSpc>
                <a:spcPct val="120000"/>
              </a:lnSpc>
            </a:pPr>
            <a:r>
              <a:rPr lang="en-US" altLang="ko-KR" sz="1200" b="0" dirty="0">
                <a:latin typeface="Courier New" panose="02070309020205020404" pitchFamily="49" charset="0"/>
                <a:cs typeface="Courier New" panose="02070309020205020404" pitchFamily="49" charset="0"/>
              </a:rPr>
              <a:t>$ ls core*</a:t>
            </a:r>
          </a:p>
          <a:p>
            <a:pPr algn="l">
              <a:lnSpc>
                <a:spcPct val="120000"/>
              </a:lnSpc>
            </a:pPr>
            <a:r>
              <a:rPr lang="en-US" altLang="ko-KR" sz="1200" b="0" dirty="0">
                <a:latin typeface="Courier New" panose="02070309020205020404" pitchFamily="49" charset="0"/>
                <a:cs typeface="Courier New" panose="02070309020205020404" pitchFamily="49" charset="0"/>
              </a:rPr>
              <a:t>core</a:t>
            </a:r>
          </a:p>
          <a:p>
            <a:pPr algn="l">
              <a:lnSpc>
                <a:spcPct val="120000"/>
              </a:lnSpc>
            </a:pPr>
            <a:r>
              <a:rPr lang="en-US" altLang="ko-KR" sz="1200" b="0" dirty="0">
                <a:latin typeface="Courier New" panose="02070309020205020404" pitchFamily="49" charset="0"/>
                <a:cs typeface="Courier New" panose="02070309020205020404" pitchFamily="49" charset="0"/>
              </a:rPr>
              <a:t>$ </a:t>
            </a:r>
            <a:r>
              <a:rPr lang="en-US" altLang="ko-KR" sz="1200" b="0" dirty="0" err="1">
                <a:latin typeface="Courier New" panose="02070309020205020404" pitchFamily="49" charset="0"/>
                <a:cs typeface="Courier New" panose="02070309020205020404" pitchFamily="49" charset="0"/>
              </a:rPr>
              <a:t>gdb</a:t>
            </a:r>
            <a:r>
              <a:rPr lang="en-US" altLang="ko-KR" sz="1200" b="0" dirty="0">
                <a:latin typeface="Courier New" panose="02070309020205020404" pitchFamily="49" charset="0"/>
                <a:cs typeface="Courier New" panose="02070309020205020404" pitchFamily="49" charset="0"/>
              </a:rPr>
              <a:t> </a:t>
            </a:r>
            <a:r>
              <a:rPr lang="en-US" altLang="ko-KR" sz="1200" b="0" dirty="0" err="1">
                <a:latin typeface="Courier New" panose="02070309020205020404" pitchFamily="49" charset="0"/>
                <a:cs typeface="Courier New" panose="02070309020205020404" pitchFamily="49" charset="0"/>
              </a:rPr>
              <a:t>myprog</a:t>
            </a:r>
            <a:r>
              <a:rPr lang="en-US" altLang="ko-KR" sz="1200" b="0" dirty="0">
                <a:latin typeface="Courier New" panose="02070309020205020404" pitchFamily="49" charset="0"/>
                <a:cs typeface="Courier New" panose="02070309020205020404" pitchFamily="49" charset="0"/>
              </a:rPr>
              <a:t> core</a:t>
            </a:r>
          </a:p>
          <a:p>
            <a:pPr algn="l">
              <a:lnSpc>
                <a:spcPct val="120000"/>
              </a:lnSpc>
            </a:pPr>
            <a:r>
              <a:rPr lang="en-US" altLang="ko-KR" sz="1200" b="0" dirty="0">
                <a:latin typeface="Courier New" panose="02070309020205020404" pitchFamily="49" charset="0"/>
                <a:cs typeface="Courier New" panose="02070309020205020404" pitchFamily="49" charset="0"/>
              </a:rPr>
              <a:t>Core was generated by `./</a:t>
            </a:r>
            <a:r>
              <a:rPr lang="en-US" altLang="ko-KR" sz="1200" b="0" dirty="0" err="1">
                <a:latin typeface="Courier New" panose="02070309020205020404" pitchFamily="49" charset="0"/>
                <a:cs typeface="Courier New" panose="02070309020205020404" pitchFamily="49" charset="0"/>
              </a:rPr>
              <a:t>myrpog</a:t>
            </a:r>
            <a:r>
              <a:rPr lang="en-US" altLang="ko-KR" sz="1200" b="0" dirty="0">
                <a:latin typeface="Courier New" panose="02070309020205020404" pitchFamily="49" charset="0"/>
                <a:cs typeface="Courier New" panose="02070309020205020404" pitchFamily="49" charset="0"/>
              </a:rPr>
              <a:t>'.</a:t>
            </a:r>
          </a:p>
          <a:p>
            <a:pPr algn="l">
              <a:lnSpc>
                <a:spcPct val="120000"/>
              </a:lnSpc>
            </a:pPr>
            <a:r>
              <a:rPr lang="en-US" altLang="ko-KR" sz="1200" b="0" dirty="0">
                <a:latin typeface="Courier New" panose="02070309020205020404" pitchFamily="49" charset="0"/>
                <a:cs typeface="Courier New" panose="02070309020205020404" pitchFamily="49" charset="0"/>
              </a:rPr>
              <a:t>Program terminated with signal SIGSEGV, Segmentation fault.</a:t>
            </a:r>
          </a:p>
          <a:p>
            <a:pPr algn="l">
              <a:lnSpc>
                <a:spcPct val="120000"/>
              </a:lnSpc>
            </a:pPr>
            <a:r>
              <a:rPr lang="en-US" altLang="ko-KR" sz="1200" b="0" dirty="0">
                <a:latin typeface="Courier New" panose="02070309020205020404" pitchFamily="49" charset="0"/>
                <a:cs typeface="Courier New" panose="02070309020205020404" pitchFamily="49" charset="0"/>
              </a:rPr>
              <a:t>#0  _</a:t>
            </a:r>
            <a:r>
              <a:rPr lang="en-US" altLang="ko-KR" sz="1200" b="0" dirty="0" err="1">
                <a:latin typeface="Courier New" panose="02070309020205020404" pitchFamily="49" charset="0"/>
                <a:cs typeface="Courier New" panose="02070309020205020404" pitchFamily="49" charset="0"/>
              </a:rPr>
              <a:t>IO_vfscanf_internal</a:t>
            </a:r>
            <a:r>
              <a:rPr lang="en-US" altLang="ko-KR" sz="1200" b="0" dirty="0">
                <a:latin typeface="Courier New" panose="02070309020205020404" pitchFamily="49" charset="0"/>
                <a:cs typeface="Courier New" panose="02070309020205020404" pitchFamily="49" charset="0"/>
              </a:rPr>
              <a:t> (s=&lt;&gt;, format=&lt;&gt;, </a:t>
            </a:r>
            <a:r>
              <a:rPr lang="en-US" altLang="ko-KR" sz="1200" b="0" dirty="0" err="1">
                <a:latin typeface="Courier New" panose="02070309020205020404" pitchFamily="49" charset="0"/>
                <a:cs typeface="Courier New" panose="02070309020205020404" pitchFamily="49" charset="0"/>
              </a:rPr>
              <a:t>argptr</a:t>
            </a:r>
            <a:r>
              <a:rPr lang="en-US" altLang="ko-KR" sz="1200" b="0" dirty="0">
                <a:latin typeface="Courier New" panose="02070309020205020404" pitchFamily="49" charset="0"/>
                <a:cs typeface="Courier New" panose="02070309020205020404" pitchFamily="49" charset="0"/>
              </a:rPr>
              <a:t>=…, </a:t>
            </a:r>
            <a:r>
              <a:rPr lang="en-US" altLang="ko-KR" sz="1200" b="0" dirty="0" err="1">
                <a:latin typeface="Courier New" panose="02070309020205020404" pitchFamily="49" charset="0"/>
                <a:cs typeface="Courier New" panose="02070309020205020404" pitchFamily="49" charset="0"/>
              </a:rPr>
              <a:t>errp</a:t>
            </a:r>
            <a:r>
              <a:rPr lang="en-US" altLang="ko-KR" sz="1200" b="0" dirty="0">
                <a:latin typeface="Courier New" panose="02070309020205020404" pitchFamily="49" charset="0"/>
                <a:cs typeface="Courier New" panose="02070309020205020404" pitchFamily="49" charset="0"/>
              </a:rPr>
              <a:t>=…)  at vfscanf.c:1899</a:t>
            </a:r>
          </a:p>
          <a:p>
            <a:pPr algn="l">
              <a:lnSpc>
                <a:spcPct val="120000"/>
              </a:lnSpc>
            </a:pPr>
            <a:r>
              <a:rPr lang="en-US" altLang="ko-KR" sz="1200" b="0" dirty="0">
                <a:latin typeface="Courier New" panose="02070309020205020404" pitchFamily="49" charset="0"/>
                <a:cs typeface="Courier New" panose="02070309020205020404" pitchFamily="49" charset="0"/>
              </a:rPr>
              <a:t>(</a:t>
            </a:r>
            <a:r>
              <a:rPr lang="en-US" altLang="ko-KR" sz="1200" b="0" dirty="0" err="1">
                <a:latin typeface="Courier New" panose="02070309020205020404" pitchFamily="49" charset="0"/>
                <a:cs typeface="Courier New" panose="02070309020205020404" pitchFamily="49" charset="0"/>
              </a:rPr>
              <a:t>gdb</a:t>
            </a:r>
            <a:r>
              <a:rPr lang="en-US" altLang="ko-KR" sz="1200" b="0" dirty="0">
                <a:latin typeface="Courier New" panose="02070309020205020404" pitchFamily="49" charset="0"/>
                <a:cs typeface="Courier New" panose="02070309020205020404" pitchFamily="49" charset="0"/>
              </a:rPr>
              <a:t>) where</a:t>
            </a:r>
          </a:p>
          <a:p>
            <a:pPr algn="l">
              <a:lnSpc>
                <a:spcPct val="120000"/>
              </a:lnSpc>
            </a:pPr>
            <a:r>
              <a:rPr lang="en-US" altLang="ko-KR" sz="1200" b="0" dirty="0">
                <a:latin typeface="Courier New" panose="02070309020205020404" pitchFamily="49" charset="0"/>
                <a:cs typeface="Courier New" panose="02070309020205020404" pitchFamily="49" charset="0"/>
              </a:rPr>
              <a:t>#0  _</a:t>
            </a:r>
            <a:r>
              <a:rPr lang="en-US" altLang="ko-KR" sz="1200" b="0" dirty="0" err="1">
                <a:latin typeface="Courier New" panose="02070309020205020404" pitchFamily="49" charset="0"/>
                <a:cs typeface="Courier New" panose="02070309020205020404" pitchFamily="49" charset="0"/>
              </a:rPr>
              <a:t>IO_vfscanf_internal</a:t>
            </a:r>
            <a:r>
              <a:rPr lang="en-US" altLang="ko-KR" sz="1200" b="0" dirty="0">
                <a:latin typeface="Courier New" panose="02070309020205020404" pitchFamily="49" charset="0"/>
                <a:cs typeface="Courier New" panose="02070309020205020404" pitchFamily="49" charset="0"/>
              </a:rPr>
              <a:t> (s=&lt;&gt;, format=&lt;&gt;, </a:t>
            </a:r>
            <a:r>
              <a:rPr lang="en-US" altLang="ko-KR" sz="1200" b="0" dirty="0" err="1">
                <a:latin typeface="Courier New" panose="02070309020205020404" pitchFamily="49" charset="0"/>
                <a:cs typeface="Courier New" panose="02070309020205020404" pitchFamily="49" charset="0"/>
              </a:rPr>
              <a:t>argptr</a:t>
            </a:r>
            <a:r>
              <a:rPr lang="en-US" altLang="ko-KR" sz="1200" b="0" dirty="0">
                <a:latin typeface="Courier New" panose="02070309020205020404" pitchFamily="49" charset="0"/>
                <a:cs typeface="Courier New" panose="02070309020205020404" pitchFamily="49" charset="0"/>
              </a:rPr>
              <a:t>=…, </a:t>
            </a:r>
            <a:r>
              <a:rPr lang="en-US" altLang="ko-KR" sz="1200" b="0" dirty="0" err="1">
                <a:latin typeface="Courier New" panose="02070309020205020404" pitchFamily="49" charset="0"/>
                <a:cs typeface="Courier New" panose="02070309020205020404" pitchFamily="49" charset="0"/>
              </a:rPr>
              <a:t>errp</a:t>
            </a:r>
            <a:r>
              <a:rPr lang="en-US" altLang="ko-KR" sz="1200" b="0" dirty="0">
                <a:latin typeface="Courier New" panose="02070309020205020404" pitchFamily="49" charset="0"/>
                <a:cs typeface="Courier New" panose="02070309020205020404" pitchFamily="49" charset="0"/>
              </a:rPr>
              <a:t>=…)  at vfscanf.c:1899</a:t>
            </a:r>
          </a:p>
          <a:p>
            <a:pPr algn="l">
              <a:lnSpc>
                <a:spcPct val="120000"/>
              </a:lnSpc>
            </a:pPr>
            <a:r>
              <a:rPr lang="en-US" altLang="ko-KR" sz="1200" b="0" dirty="0">
                <a:latin typeface="Courier New" panose="02070309020205020404" pitchFamily="49" charset="0"/>
                <a:cs typeface="Courier New" panose="02070309020205020404" pitchFamily="49" charset="0"/>
              </a:rPr>
              <a:t>#1 __isoc99_scanf (format=&lt;optimized out&gt;) at isoc99_scanf.c:37</a:t>
            </a:r>
          </a:p>
          <a:p>
            <a:pPr algn="l">
              <a:lnSpc>
                <a:spcPct val="120000"/>
              </a:lnSpc>
            </a:pPr>
            <a:r>
              <a:rPr lang="en-US" altLang="ko-KR" sz="1200" b="0" dirty="0">
                <a:latin typeface="Courier New" panose="02070309020205020404" pitchFamily="49" charset="0"/>
                <a:cs typeface="Courier New" panose="02070309020205020404" pitchFamily="49" charset="0"/>
              </a:rPr>
              <a:t>#2 main () at test.c:9</a:t>
            </a:r>
          </a:p>
        </p:txBody>
      </p:sp>
    </p:spTree>
    <p:extLst>
      <p:ext uri="{BB962C8B-B14F-4D97-AF65-F5344CB8AC3E}">
        <p14:creationId xmlns:p14="http://schemas.microsoft.com/office/powerpoint/2010/main" val="3246823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0">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xEl>
                                              <p:pRg st="11" end="11"/>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1_비즈니스">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사용자 지정 2">
      <a:majorFont>
        <a:latin typeface="HY중고딕"/>
        <a:ea typeface="HY중고딕"/>
        <a:cs typeface=""/>
      </a:majorFont>
      <a:minorFont>
        <a:latin typeface="HY중고딕"/>
        <a:ea typeface="HY중고딕"/>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lumMod val="50000"/>
            <a:lumOff val="50000"/>
          </a:schemeClr>
        </a:solidFill>
        <a:ln w="12700" cap="flat" cmpd="sng" algn="ctr">
          <a:no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xmlns:r="http://schemas.openxmlformats.org/officeDocument/2006/relationships" r:embed="rId1"/>
          </a:buBlip>
          <a:tabLst/>
          <a:defRPr kumimoji="0" sz="1600" b="0" i="0" u="none" strike="noStrike" cap="none" normalizeH="0" baseline="0" smtClean="0">
            <a:ln>
              <a:noFill/>
            </a:ln>
            <a:solidFill>
              <a:srgbClr val="000099"/>
            </a:solidFill>
            <a:effectLst/>
            <a:latin typeface="-소망M" pitchFamily="18" charset="-127"/>
            <a:ea typeface="-소망M" pitchFamily="18" charset="-127"/>
          </a:defRPr>
        </a:defPPr>
      </a:lstStyle>
    </a:spDef>
    <a:lnDef>
      <a:spPr>
        <a:noFill/>
        <a:ln w="12700" cap="flat" cmpd="sng" algn="ctr">
          <a:solidFill>
            <a:sysClr val="windowText" lastClr="000000"/>
          </a:solidFill>
          <a:prstDash val="solid"/>
          <a:miter lim="800000"/>
          <a:tailEnd type="none"/>
        </a:ln>
        <a:effectLst/>
      </a:spPr>
      <a:bodyPr/>
      <a:lstStyle/>
    </a:lnDef>
    <a:txDef>
      <a:spPr>
        <a:noFill/>
      </a:spPr>
      <a:bodyPr wrap="square" rtlCol="0">
        <a:spAutoFit/>
      </a:bodyPr>
      <a:lstStyle>
        <a:defPPr algn="ctr">
          <a:defRPr sz="1400" b="1" smtClean="0">
            <a:latin typeface="맑은 고딕" panose="020B0503020000020004" pitchFamily="50" charset="-127"/>
            <a:ea typeface="맑은 고딕" panose="020B0503020000020004" pitchFamily="50" charset="-127"/>
            <a:cs typeface="Helvetica" panose="020B0604020202020204" pitchFamily="34" charset="0"/>
          </a:defRPr>
        </a:defPPr>
      </a:lstStyle>
    </a:txDef>
  </a:objectDefaults>
  <a:extraClrSchemeLst>
    <a:extraClrScheme>
      <a:clrScheme name="1_비즈니스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비즈니스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비즈니스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비즈니스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비즈니스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비즈니스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비즈니스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비즈니스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비즈니스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eek01-lecture-1-intro" id="{FE89C21B-E5E4-9B4B-AAC5-EE675D661463}" vid="{191A97BA-F757-2840-BE35-CBD689F95C70}"/>
    </a:ext>
  </a:extLst>
</a:theme>
</file>

<file path=ppt/theme/theme2.xml><?xml version="1.0" encoding="utf-8"?>
<a:theme xmlns:a="http://schemas.openxmlformats.org/drawingml/2006/main" name="2_비즈니스">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사용자 지정 2">
      <a:majorFont>
        <a:latin typeface="HY중고딕"/>
        <a:ea typeface="HY중고딕"/>
        <a:cs typeface=""/>
      </a:majorFont>
      <a:minorFont>
        <a:latin typeface="HY중고딕"/>
        <a:ea typeface="HY중고딕"/>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lumMod val="50000"/>
            <a:lumOff val="50000"/>
          </a:schemeClr>
        </a:solidFill>
        <a:ln w="12700" cap="flat" cmpd="sng" algn="ctr">
          <a:no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xmlns:r="http://schemas.openxmlformats.org/officeDocument/2006/relationships" r:embed="rId1"/>
          </a:buBlip>
          <a:tabLst/>
          <a:defRPr kumimoji="0" sz="1600" b="0" i="0" u="none" strike="noStrike" cap="none" normalizeH="0" baseline="0" smtClean="0">
            <a:ln>
              <a:noFill/>
            </a:ln>
            <a:solidFill>
              <a:srgbClr val="000099"/>
            </a:solidFill>
            <a:effectLst/>
            <a:latin typeface="-소망M" pitchFamily="18" charset="-127"/>
            <a:ea typeface="-소망M" pitchFamily="18" charset="-127"/>
          </a:defRPr>
        </a:defPPr>
      </a:lstStyle>
    </a:spDef>
    <a:lnDef>
      <a:spPr>
        <a:noFill/>
        <a:ln w="12700" cap="flat" cmpd="sng" algn="ctr">
          <a:solidFill>
            <a:sysClr val="windowText" lastClr="000000"/>
          </a:solidFill>
          <a:prstDash val="solid"/>
          <a:miter lim="800000"/>
          <a:tailEnd type="none"/>
        </a:ln>
        <a:effectLst/>
      </a:spPr>
      <a:bodyPr/>
      <a:lstStyle/>
    </a:lnDef>
    <a:txDef>
      <a:spPr>
        <a:noFill/>
      </a:spPr>
      <a:bodyPr wrap="square" rtlCol="0">
        <a:spAutoFit/>
      </a:bodyPr>
      <a:lstStyle>
        <a:defPPr algn="ctr">
          <a:defRPr sz="1400" b="1" smtClean="0">
            <a:latin typeface="맑은 고딕" panose="020B0503020000020004" pitchFamily="50" charset="-127"/>
            <a:ea typeface="맑은 고딕" panose="020B0503020000020004" pitchFamily="50" charset="-127"/>
            <a:cs typeface="Helvetica" panose="020B0604020202020204" pitchFamily="34" charset="0"/>
          </a:defRPr>
        </a:defPPr>
      </a:lstStyle>
    </a:txDef>
  </a:objectDefaults>
  <a:extraClrSchemeLst>
    <a:extraClrScheme>
      <a:clrScheme name="1_비즈니스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비즈니스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비즈니스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비즈니스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비즈니스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비즈니스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비즈니스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비즈니스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비즈니스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eek01-lecture-1-intro" id="{FE89C21B-E5E4-9B4B-AAC5-EE675D661463}" vid="{191A97BA-F757-2840-BE35-CBD689F95C70}"/>
    </a:ext>
  </a:extLst>
</a:theme>
</file>

<file path=ppt/theme/theme3.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a:ea typeface="Helvetica"/>
        <a:cs typeface="Helvetica"/>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문서" ma:contentTypeID="0x010100630AC943209A484EBBC0565D40FFC842" ma:contentTypeVersion="10" ma:contentTypeDescription="새 문서를 만듭니다." ma:contentTypeScope="" ma:versionID="e41f75d3f499248886fb5bf1476c9b07">
  <xsd:schema xmlns:xsd="http://www.w3.org/2001/XMLSchema" xmlns:xs="http://www.w3.org/2001/XMLSchema" xmlns:p="http://schemas.microsoft.com/office/2006/metadata/properties" xmlns:ns3="2446a433-8790-4d26-96c9-d00b4e03724e" targetNamespace="http://schemas.microsoft.com/office/2006/metadata/properties" ma:root="true" ma:fieldsID="7543d5dc2d5436b65045ba902ebfc9e6" ns3:_="">
    <xsd:import namespace="2446a433-8790-4d26-96c9-d00b4e03724e"/>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46a433-8790-4d26-96c9-d00b4e03724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콘텐츠 형식"/>
        <xsd:element ref="dc:title" minOccurs="0" maxOccurs="1" ma:index="4" ma:displayName="제목"/>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2323B7C-59B2-449A-A379-78BBF262FAE8}">
  <ds:schemaRefs>
    <ds:schemaRef ds:uri="http://schemas.microsoft.com/office/2006/documentManagement/types"/>
    <ds:schemaRef ds:uri="http://purl.org/dc/elements/1.1/"/>
    <ds:schemaRef ds:uri="http://purl.org/dc/dcmitype/"/>
    <ds:schemaRef ds:uri="http://purl.org/dc/terms/"/>
    <ds:schemaRef ds:uri="http://schemas.microsoft.com/office/infopath/2007/PartnerControls"/>
    <ds:schemaRef ds:uri="http://www.w3.org/XML/1998/namespace"/>
    <ds:schemaRef ds:uri="http://schemas.openxmlformats.org/package/2006/metadata/core-properties"/>
    <ds:schemaRef ds:uri="2446a433-8790-4d26-96c9-d00b4e03724e"/>
    <ds:schemaRef ds:uri="http://schemas.microsoft.com/office/2006/metadata/properties"/>
  </ds:schemaRefs>
</ds:datastoreItem>
</file>

<file path=customXml/itemProps2.xml><?xml version="1.0" encoding="utf-8"?>
<ds:datastoreItem xmlns:ds="http://schemas.openxmlformats.org/officeDocument/2006/customXml" ds:itemID="{FE29E35D-1791-4246-AE23-C0F4569CD254}">
  <ds:schemaRefs>
    <ds:schemaRef ds:uri="http://schemas.microsoft.com/sharepoint/v3/contenttype/forms"/>
  </ds:schemaRefs>
</ds:datastoreItem>
</file>

<file path=customXml/itemProps3.xml><?xml version="1.0" encoding="utf-8"?>
<ds:datastoreItem xmlns:ds="http://schemas.openxmlformats.org/officeDocument/2006/customXml" ds:itemID="{ED9BFAA8-72FC-4EF4-A4DF-B395388A63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46a433-8790-4d26-96c9-d00b4e03724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class_template</Template>
  <TotalTime>6300</TotalTime>
  <Words>2777</Words>
  <Application>Microsoft Office PowerPoint</Application>
  <PresentationFormat>화면 슬라이드 쇼(4:3)</PresentationFormat>
  <Paragraphs>356</Paragraphs>
  <Slides>24</Slides>
  <Notes>0</Notes>
  <HiddenSlides>0</HiddenSlides>
  <MMClips>0</MMClips>
  <ScaleCrop>false</ScaleCrop>
  <HeadingPairs>
    <vt:vector size="6" baseType="variant">
      <vt:variant>
        <vt:lpstr>사용한 글꼴</vt:lpstr>
      </vt:variant>
      <vt:variant>
        <vt:i4>12</vt:i4>
      </vt:variant>
      <vt:variant>
        <vt:lpstr>테마</vt:lpstr>
      </vt:variant>
      <vt:variant>
        <vt:i4>2</vt:i4>
      </vt:variant>
      <vt:variant>
        <vt:lpstr>슬라이드 제목</vt:lpstr>
      </vt:variant>
      <vt:variant>
        <vt:i4>24</vt:i4>
      </vt:variant>
    </vt:vector>
  </HeadingPairs>
  <TitlesOfParts>
    <vt:vector size="38" baseType="lpstr">
      <vt:lpstr>Courier</vt:lpstr>
      <vt:lpstr>Helvetica Neue Medium</vt:lpstr>
      <vt:lpstr>HY중고딕</vt:lpstr>
      <vt:lpstr>Gulim</vt:lpstr>
      <vt:lpstr>Malgun Gothic</vt:lpstr>
      <vt:lpstr>-소망M</vt:lpstr>
      <vt:lpstr>Arial</vt:lpstr>
      <vt:lpstr>Century Gothic</vt:lpstr>
      <vt:lpstr>Courier New</vt:lpstr>
      <vt:lpstr>Helvetica</vt:lpstr>
      <vt:lpstr>Helvetica Neue</vt:lpstr>
      <vt:lpstr>Wingdings</vt:lpstr>
      <vt:lpstr>1_비즈니스</vt:lpstr>
      <vt:lpstr>2_비즈니스</vt:lpstr>
      <vt:lpstr>PowerPoint 프레젠테이션</vt:lpstr>
      <vt:lpstr>Lecture 6: Debugging Techniques</vt:lpstr>
      <vt:lpstr>Debugging</vt:lpstr>
      <vt:lpstr>Language Features May Help (or Not)</vt:lpstr>
      <vt:lpstr>Bugs</vt:lpstr>
      <vt:lpstr>Easy Bugs – Common Bugs</vt:lpstr>
      <vt:lpstr>Easy Bugs - Program Hangs Forever or Crashes</vt:lpstr>
      <vt:lpstr>Debugging with Core Dump</vt:lpstr>
      <vt:lpstr>Debugging with Core Dump</vt:lpstr>
      <vt:lpstr>Gdb with core in eelab machines</vt:lpstr>
      <vt:lpstr>Other Ways to Deal with Bugs</vt:lpstr>
      <vt:lpstr>Dealing with Difficult Bugs</vt:lpstr>
      <vt:lpstr>Dealing with Hard Bugs</vt:lpstr>
      <vt:lpstr>What If Nothing Works?</vt:lpstr>
      <vt:lpstr>Non-reproducible Bugs</vt:lpstr>
      <vt:lpstr>Non-reproducible Bugs</vt:lpstr>
      <vt:lpstr>Debugging Memory Management</vt:lpstr>
      <vt:lpstr>Debugging Memory Management (cont.)</vt:lpstr>
      <vt:lpstr>Debugging Memory Management (cont.)</vt:lpstr>
      <vt:lpstr>Debugging Memory Management (cont.)</vt:lpstr>
      <vt:lpstr>Debugging Memory Management (cont.)</vt:lpstr>
      <vt:lpstr>Debugging Memory Management (cont.)</vt:lpstr>
      <vt:lpstr>Assignment for Lecture 6</vt:lpstr>
      <vt:lpstr>PowerPoint 프레젠테이션</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 Introduction</dc:title>
  <dc:creator>김 동민</dc:creator>
  <cp:lastModifiedBy>dongsuh</cp:lastModifiedBy>
  <cp:revision>131</cp:revision>
  <dcterms:created xsi:type="dcterms:W3CDTF">2021-01-22T02:17:52Z</dcterms:created>
  <dcterms:modified xsi:type="dcterms:W3CDTF">2022-03-30T02:53:05Z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0x010100630AC943209A484EBBC0565D40FFC842</vt:lpwstr>
  </property>
</Properties>
</file>