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6" r:id="rId2"/>
  </p:sldMasterIdLst>
  <p:notesMasterIdLst>
    <p:notesMasterId r:id="rId70"/>
  </p:notesMasterIdLst>
  <p:sldIdLst>
    <p:sldId id="316" r:id="rId3"/>
    <p:sldId id="3130" r:id="rId4"/>
    <p:sldId id="471" r:id="rId5"/>
    <p:sldId id="3142" r:id="rId6"/>
    <p:sldId id="374" r:id="rId7"/>
    <p:sldId id="375" r:id="rId8"/>
    <p:sldId id="376" r:id="rId9"/>
    <p:sldId id="3119" r:id="rId10"/>
    <p:sldId id="377" r:id="rId11"/>
    <p:sldId id="392" r:id="rId12"/>
    <p:sldId id="393" r:id="rId13"/>
    <p:sldId id="379" r:id="rId14"/>
    <p:sldId id="394" r:id="rId15"/>
    <p:sldId id="3120" r:id="rId16"/>
    <p:sldId id="3133" r:id="rId17"/>
    <p:sldId id="384" r:id="rId18"/>
    <p:sldId id="3132" r:id="rId19"/>
    <p:sldId id="3134" r:id="rId20"/>
    <p:sldId id="3137" r:id="rId21"/>
    <p:sldId id="3138" r:id="rId22"/>
    <p:sldId id="385" r:id="rId23"/>
    <p:sldId id="3148" r:id="rId24"/>
    <p:sldId id="3149" r:id="rId25"/>
    <p:sldId id="3150" r:id="rId26"/>
    <p:sldId id="3151" r:id="rId27"/>
    <p:sldId id="3152" r:id="rId28"/>
    <p:sldId id="3153" r:id="rId29"/>
    <p:sldId id="390" r:id="rId30"/>
    <p:sldId id="3154" r:id="rId31"/>
    <p:sldId id="3121" r:id="rId32"/>
    <p:sldId id="396" r:id="rId33"/>
    <p:sldId id="3140" r:id="rId34"/>
    <p:sldId id="3146" r:id="rId35"/>
    <p:sldId id="3145" r:id="rId36"/>
    <p:sldId id="3156" r:id="rId37"/>
    <p:sldId id="3147" r:id="rId38"/>
    <p:sldId id="3157" r:id="rId39"/>
    <p:sldId id="3155" r:id="rId40"/>
    <p:sldId id="3158" r:id="rId41"/>
    <p:sldId id="3159" r:id="rId42"/>
    <p:sldId id="3122" r:id="rId43"/>
    <p:sldId id="3160" r:id="rId44"/>
    <p:sldId id="3174" r:id="rId45"/>
    <p:sldId id="3161" r:id="rId46"/>
    <p:sldId id="3168" r:id="rId47"/>
    <p:sldId id="3164" r:id="rId48"/>
    <p:sldId id="3165" r:id="rId49"/>
    <p:sldId id="3166" r:id="rId50"/>
    <p:sldId id="3167" r:id="rId51"/>
    <p:sldId id="405" r:id="rId52"/>
    <p:sldId id="406" r:id="rId53"/>
    <p:sldId id="3175" r:id="rId54"/>
    <p:sldId id="3176" r:id="rId55"/>
    <p:sldId id="3169" r:id="rId56"/>
    <p:sldId id="3143" r:id="rId57"/>
    <p:sldId id="3177" r:id="rId58"/>
    <p:sldId id="3170" r:id="rId59"/>
    <p:sldId id="3178" r:id="rId60"/>
    <p:sldId id="3171" r:id="rId61"/>
    <p:sldId id="3179" r:id="rId62"/>
    <p:sldId id="3172" r:id="rId63"/>
    <p:sldId id="3173" r:id="rId64"/>
    <p:sldId id="3181" r:id="rId65"/>
    <p:sldId id="3123" r:id="rId66"/>
    <p:sldId id="3125" r:id="rId67"/>
    <p:sldId id="486" r:id="rId68"/>
    <p:sldId id="1584" r:id="rId6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5667"/>
    <a:srgbClr val="F05A28"/>
    <a:srgbClr val="81B41A"/>
    <a:srgbClr val="53AEB3"/>
    <a:srgbClr val="2ECAE2"/>
    <a:srgbClr val="FF8192"/>
    <a:srgbClr val="F37A51"/>
    <a:srgbClr val="4AEFFE"/>
    <a:srgbClr val="FFFF99"/>
    <a:srgbClr val="FFC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C9AE3E-67AA-4E91-A2AC-09FE74E46E6F}" v="10" dt="2022-03-18T03:47:39.0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4" autoAdjust="0"/>
    <p:restoredTop sz="80226" autoAdjust="0"/>
  </p:normalViewPr>
  <p:slideViewPr>
    <p:cSldViewPr snapToGrid="0" showGuides="1">
      <p:cViewPr varScale="1">
        <p:scale>
          <a:sx n="142" d="100"/>
          <a:sy n="142" d="100"/>
        </p:scale>
        <p:origin x="2612" y="68"/>
      </p:cViewPr>
      <p:guideLst>
        <p:guide orient="horz" pos="2137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4332"/>
    </p:cViewPr>
  </p:sorterViewPr>
  <p:notesViewPr>
    <p:cSldViewPr snapToGrid="0" showGuides="1">
      <p:cViewPr varScale="1">
        <p:scale>
          <a:sx n="123" d="100"/>
          <a:sy n="123" d="100"/>
        </p:scale>
        <p:origin x="497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notesMaster" Target="notesMasters/notesMaster1.xml"/><Relationship Id="rId75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microsoft.com/office/2015/10/relationships/revisionInfo" Target="revisionInfo.xml"/><Relationship Id="rId7" Type="http://schemas.openxmlformats.org/officeDocument/2006/relationships/slide" Target="slides/slide5.xml"/><Relationship Id="rId7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woo Park" userId="8C5AQSrfVqGO2a8LR2SK/5hA7B8YPurciDM9yuU1evQ=" providerId="None" clId="Web-{59C9AE3E-67AA-4E91-A2AC-09FE74E46E6F}"/>
    <pc:docChg chg="delSld modSld">
      <pc:chgData name="Jinwoo Park" userId="8C5AQSrfVqGO2a8LR2SK/5hA7B8YPurciDM9yuU1evQ=" providerId="None" clId="Web-{59C9AE3E-67AA-4E91-A2AC-09FE74E46E6F}" dt="2022-03-18T03:47:39.003" v="8" actId="20577"/>
      <pc:docMkLst>
        <pc:docMk/>
      </pc:docMkLst>
      <pc:sldChg chg="modSp">
        <pc:chgData name="Jinwoo Park" userId="8C5AQSrfVqGO2a8LR2SK/5hA7B8YPurciDM9yuU1evQ=" providerId="None" clId="Web-{59C9AE3E-67AA-4E91-A2AC-09FE74E46E6F}" dt="2022-03-18T03:46:50.799" v="1" actId="20577"/>
        <pc:sldMkLst>
          <pc:docMk/>
          <pc:sldMk cId="3121327368" sldId="316"/>
        </pc:sldMkLst>
        <pc:spChg chg="mod">
          <ac:chgData name="Jinwoo Park" userId="8C5AQSrfVqGO2a8LR2SK/5hA7B8YPurciDM9yuU1evQ=" providerId="None" clId="Web-{59C9AE3E-67AA-4E91-A2AC-09FE74E46E6F}" dt="2022-03-18T03:46:50.799" v="1" actId="20577"/>
          <ac:spMkLst>
            <pc:docMk/>
            <pc:sldMk cId="3121327368" sldId="316"/>
            <ac:spMk id="4" creationId="{D33DF818-B844-403F-B685-D9A26E0397CB}"/>
          </ac:spMkLst>
        </pc:spChg>
      </pc:sldChg>
      <pc:sldChg chg="modSp">
        <pc:chgData name="Jinwoo Park" userId="8C5AQSrfVqGO2a8LR2SK/5hA7B8YPurciDM9yuU1evQ=" providerId="None" clId="Web-{59C9AE3E-67AA-4E91-A2AC-09FE74E46E6F}" dt="2022-03-18T03:47:39.003" v="8" actId="20577"/>
        <pc:sldMkLst>
          <pc:docMk/>
          <pc:sldMk cId="1369429005" sldId="3125"/>
        </pc:sldMkLst>
        <pc:spChg chg="mod">
          <ac:chgData name="Jinwoo Park" userId="8C5AQSrfVqGO2a8LR2SK/5hA7B8YPurciDM9yuU1evQ=" providerId="None" clId="Web-{59C9AE3E-67AA-4E91-A2AC-09FE74E46E6F}" dt="2022-03-18T03:47:39.003" v="8" actId="20577"/>
          <ac:spMkLst>
            <pc:docMk/>
            <pc:sldMk cId="1369429005" sldId="3125"/>
            <ac:spMk id="2" creationId="{99F6D273-95F7-4B30-BBEB-41FF70E0ECFA}"/>
          </ac:spMkLst>
        </pc:spChg>
      </pc:sldChg>
      <pc:sldChg chg="del">
        <pc:chgData name="Jinwoo Park" userId="8C5AQSrfVqGO2a8LR2SK/5hA7B8YPurciDM9yuU1evQ=" providerId="None" clId="Web-{59C9AE3E-67AA-4E91-A2AC-09FE74E46E6F}" dt="2022-03-18T03:47:12.690" v="2"/>
        <pc:sldMkLst>
          <pc:docMk/>
          <pc:sldMk cId="1671871241" sldId="31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52BA2-0B2A-4F05-9DE2-0D55E540B44F}" type="datetimeFigureOut">
              <a:rPr lang="ko-KR" altLang="en-US" smtClean="0"/>
              <a:t>2022-05-12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E6F0A-E745-476F-8F0C-09D43BBB18D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323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ko-KR" altLang="en-US">
              <a:latin typeface="Arial" pitchFamily="34" charset="0"/>
            </a:endParaRPr>
          </a:p>
        </p:txBody>
      </p:sp>
      <p:sp>
        <p:nvSpPr>
          <p:cNvPr id="4301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1C9858-B416-4A1B-8589-E0847E2A5C7F}" type="slidenum">
              <a:rPr kumimoji="0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ko-K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0335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13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dirty="0"/>
              <a:t>다른 버전 관리 시스템은 특정 버전으로 이동하기 위해서 일련의 파일 히스토리를 참조해야 한다</a:t>
            </a:r>
            <a:r>
              <a:rPr lang="en-US" altLang="ko-KR" dirty="0"/>
              <a:t>.</a:t>
            </a:r>
            <a:endParaRPr lang="ko-KR" altLang="en-US" dirty="0"/>
          </a:p>
          <a:p>
            <a:r>
              <a:rPr lang="ko-KR" altLang="en-US" dirty="0" err="1"/>
              <a:t>커밋</a:t>
            </a:r>
            <a:r>
              <a:rPr lang="ko-KR" altLang="en-US" dirty="0"/>
              <a:t> 아이디로 언제든지 이전 </a:t>
            </a:r>
            <a:r>
              <a:rPr lang="ko-KR" altLang="en-US" dirty="0" err="1"/>
              <a:t>커밋으로</a:t>
            </a:r>
            <a:r>
              <a:rPr lang="ko-KR" altLang="en-US" dirty="0"/>
              <a:t> 빠르게 이동이 가능하다</a:t>
            </a:r>
            <a:endParaRPr lang="en-US" altLang="ko-KR" dirty="0"/>
          </a:p>
          <a:p>
            <a:r>
              <a:rPr lang="en-US" altLang="ko-KR" dirty="0"/>
              <a:t>Git</a:t>
            </a:r>
            <a:r>
              <a:rPr lang="ko-KR" altLang="en-US" dirty="0"/>
              <a:t>의 </a:t>
            </a:r>
            <a:r>
              <a:rPr lang="ko-KR" altLang="en-US" dirty="0" err="1"/>
              <a:t>브랜치는</a:t>
            </a:r>
            <a:r>
              <a:rPr lang="ko-KR" altLang="en-US" dirty="0"/>
              <a:t> 어떤 한 </a:t>
            </a:r>
            <a:r>
              <a:rPr lang="ko-KR" altLang="en-US" dirty="0" err="1"/>
              <a:t>커밋을</a:t>
            </a:r>
            <a:r>
              <a:rPr lang="ko-KR" altLang="en-US" dirty="0"/>
              <a:t> 가리키는 </a:t>
            </a:r>
            <a:r>
              <a:rPr lang="en-US" altLang="ko-KR" dirty="0"/>
              <a:t>hash </a:t>
            </a:r>
            <a:r>
              <a:rPr lang="ko-KR" altLang="en-US" dirty="0"/>
              <a:t>파일에 불과하기 때문에 만들기도 쉽고 지우기도 쉽다</a:t>
            </a:r>
            <a:r>
              <a:rPr lang="en-US" altLang="ko-KR" dirty="0"/>
              <a:t>.</a:t>
            </a:r>
          </a:p>
          <a:p>
            <a:r>
              <a:rPr lang="ko-KR" altLang="en-US" dirty="0" err="1"/>
              <a:t>브랜치가</a:t>
            </a:r>
            <a:r>
              <a:rPr lang="ko-KR" altLang="en-US" dirty="0"/>
              <a:t> 필요할 때 프로젝트를 통째로 복사해야 하는 다른 버전 관리 도구와 달리 </a:t>
            </a:r>
            <a:r>
              <a:rPr lang="en-US" altLang="ko-KR" dirty="0"/>
              <a:t>git</a:t>
            </a:r>
            <a:r>
              <a:rPr lang="ko-KR" altLang="en-US" dirty="0"/>
              <a:t>에서 </a:t>
            </a:r>
            <a:r>
              <a:rPr lang="ko-KR" altLang="en-US" dirty="0" err="1"/>
              <a:t>브랜치를</a:t>
            </a:r>
            <a:r>
              <a:rPr lang="ko-KR" altLang="en-US" dirty="0"/>
              <a:t> 만드는 것은 </a:t>
            </a:r>
            <a:r>
              <a:rPr lang="en-US" altLang="ko-KR" dirty="0"/>
              <a:t>41</a:t>
            </a:r>
            <a:r>
              <a:rPr lang="ko-KR" altLang="en-US" dirty="0"/>
              <a:t>바이트 크기의 파일을 하나 만드는 것에 불과하다</a:t>
            </a:r>
            <a:r>
              <a:rPr lang="en-US" altLang="ko-KR" dirty="0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4520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0616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0391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29746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43200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57182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39750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/>
              <a:t>다른 버전 관리 시스템은 특정 버전으로 이동하기 위해서 일련의 파일 히스토리를 참조해야 한다</a:t>
            </a:r>
            <a:r>
              <a:rPr lang="en-US" altLang="ko-KR"/>
              <a:t>.</a:t>
            </a:r>
            <a:endParaRPr lang="ko-KR" altLang="en-US"/>
          </a:p>
          <a:p>
            <a:r>
              <a:rPr lang="ko-KR" altLang="en-US"/>
              <a:t>커밋 아이디로 언제든지 이전 커밋으로 빠르게 이동이 가능하다</a:t>
            </a:r>
            <a:endParaRPr lang="en-US" altLang="ko-KR"/>
          </a:p>
          <a:p>
            <a:r>
              <a:rPr lang="en-US" altLang="ko-KR"/>
              <a:t>Git</a:t>
            </a:r>
            <a:r>
              <a:rPr lang="ko-KR" altLang="en-US"/>
              <a:t>의 브랜치는 어떤 한 커밋을 가리키는 </a:t>
            </a:r>
            <a:r>
              <a:rPr lang="en-US" altLang="ko-KR"/>
              <a:t>hash </a:t>
            </a:r>
            <a:r>
              <a:rPr lang="ko-KR" altLang="en-US"/>
              <a:t>파일에 불과하기 때문에 만들기도 쉽고 지우기도 쉽다</a:t>
            </a:r>
            <a:r>
              <a:rPr lang="en-US" altLang="ko-KR"/>
              <a:t>.</a:t>
            </a:r>
          </a:p>
          <a:p>
            <a:r>
              <a:rPr lang="ko-KR" altLang="en-US"/>
              <a:t>브랜치가 필요할 때 프로젝트를 통째로 복사해야 하는 다른 버전 관리 도구와 달리 </a:t>
            </a:r>
            <a:r>
              <a:rPr lang="en-US" altLang="ko-KR"/>
              <a:t>git</a:t>
            </a:r>
            <a:r>
              <a:rPr lang="ko-KR" altLang="en-US"/>
              <a:t>에서 브랜치를 만드는 것은 </a:t>
            </a:r>
            <a:r>
              <a:rPr lang="en-US" altLang="ko-KR"/>
              <a:t>41</a:t>
            </a:r>
            <a:r>
              <a:rPr lang="ko-KR" altLang="en-US"/>
              <a:t>바이트 크기의 파일을 하나 만드는 것에 불과하다</a:t>
            </a:r>
            <a:r>
              <a:rPr lang="en-US" altLang="ko-KR"/>
              <a:t>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39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40312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8377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altLang="ko-KR" dirty="0"/>
              <a:t>Remote server far away maintains repo</a:t>
            </a:r>
          </a:p>
          <a:p>
            <a:pPr marL="171450" indent="-171450">
              <a:buFontTx/>
              <a:buChar char="-"/>
            </a:pPr>
            <a:r>
              <a:rPr lang="en-US" altLang="ko-KR" dirty="0"/>
              <a:t>Download and work on it locally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355682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Two types of merges: 1) fast forward merge, 2) 3-way merge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56047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3829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실제 </a:t>
            </a:r>
            <a:r>
              <a:rPr lang="ko-KR" altLang="en-US" dirty="0" err="1"/>
              <a:t>명령어추가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41406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버그를 해결한 </a:t>
            </a:r>
            <a:r>
              <a:rPr lang="en-US" altLang="ko-KR"/>
              <a:t>hotfix </a:t>
            </a:r>
            <a:r>
              <a:rPr lang="ko-KR" altLang="en-US"/>
              <a:t>브랜치에 </a:t>
            </a:r>
            <a:r>
              <a:rPr lang="en-US" altLang="ko-KR"/>
              <a:t>develop </a:t>
            </a:r>
            <a:r>
              <a:rPr lang="ko-KR" altLang="en-US"/>
              <a:t>브랜치가 섞이는 것을 방지한다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2736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브랜치를 삭제할 때는 </a:t>
            </a:r>
            <a:r>
              <a:rPr lang="en-US" altLang="ko-KR"/>
              <a:t>HEAD</a:t>
            </a:r>
            <a:r>
              <a:rPr lang="ko-KR" altLang="en-US"/>
              <a:t>가 반드시 삭제할 브랜치가 아닌 다른 브랜치에 위치해야 한다</a:t>
            </a:r>
            <a:r>
              <a:rPr lang="en-US" altLang="ko-KR"/>
              <a:t>.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26572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5015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2532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Conflict: </a:t>
            </a:r>
            <a:r>
              <a:rPr lang="ko-KR" altLang="en-US" dirty="0"/>
              <a:t>같은 </a:t>
            </a:r>
            <a:r>
              <a:rPr lang="en-US" altLang="ko-KR" dirty="0" err="1"/>
              <a:t>test.c</a:t>
            </a:r>
            <a:r>
              <a:rPr lang="ko-KR" altLang="en-US" dirty="0" err="1"/>
              <a:t>를</a:t>
            </a:r>
            <a:r>
              <a:rPr lang="ko-KR" altLang="en-US" dirty="0"/>
              <a:t> 다른 </a:t>
            </a:r>
            <a:r>
              <a:rPr lang="en-US" altLang="ko-KR" dirty="0"/>
              <a:t>branch (master, testing)</a:t>
            </a:r>
            <a:r>
              <a:rPr lang="ko-KR" altLang="en-US" dirty="0"/>
              <a:t> 에서 </a:t>
            </a:r>
            <a:r>
              <a:rPr lang="en-US" altLang="ko-KR" dirty="0"/>
              <a:t>modify</a:t>
            </a:r>
            <a:r>
              <a:rPr lang="ko-KR" altLang="en-US" dirty="0"/>
              <a:t> 했기 때문에 </a:t>
            </a:r>
            <a:r>
              <a:rPr lang="en-US" altLang="ko-KR" dirty="0"/>
              <a:t>conflict</a:t>
            </a:r>
            <a:r>
              <a:rPr lang="ko-KR" altLang="en-US" dirty="0"/>
              <a:t>발생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49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52789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54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381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55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8533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41866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56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13867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59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688467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19829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Origin/master: origin</a:t>
            </a:r>
            <a:r>
              <a:rPr lang="ko-KR" altLang="en-US" dirty="0"/>
              <a:t>에서 </a:t>
            </a:r>
            <a:r>
              <a:rPr lang="en-US" altLang="ko-KR" dirty="0"/>
              <a:t>maintain</a:t>
            </a:r>
            <a:r>
              <a:rPr lang="ko-KR" altLang="en-US" dirty="0"/>
              <a:t>하고 있는 </a:t>
            </a:r>
            <a:r>
              <a:rPr lang="en-US" altLang="ko-KR" dirty="0"/>
              <a:t>master branch</a:t>
            </a:r>
            <a:r>
              <a:rPr lang="ko-KR" altLang="en-US" dirty="0"/>
              <a:t>로의 </a:t>
            </a:r>
            <a:r>
              <a:rPr lang="en-US" altLang="ko-KR" dirty="0"/>
              <a:t>pointer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375325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fetch </a:t>
            </a:r>
            <a:r>
              <a:rPr lang="ko-KR" altLang="en-US"/>
              <a:t>후에 </a:t>
            </a:r>
            <a:r>
              <a:rPr lang="en-US" altLang="ko-KR"/>
              <a:t>merge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90990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/>
              <a:t>fetch </a:t>
            </a:r>
            <a:r>
              <a:rPr lang="ko-KR" altLang="en-US"/>
              <a:t>후에 </a:t>
            </a:r>
            <a:r>
              <a:rPr lang="en-US" altLang="ko-KR"/>
              <a:t>merge 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01803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94970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591354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66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3493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814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6121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520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03872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416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FE6F0A-E745-476F-8F0C-09D43BBB18D5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8734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86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7719472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908722"/>
            <a:ext cx="8235190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661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" y="6518"/>
            <a:ext cx="9144000" cy="6851487"/>
          </a:xfrm>
          <a:prstGeom prst="rect">
            <a:avLst/>
          </a:prstGeom>
        </p:spPr>
      </p:pic>
      <p:grpSp>
        <p:nvGrpSpPr>
          <p:cNvPr id="3" name="그룹 2"/>
          <p:cNvGrpSpPr/>
          <p:nvPr userDrawn="1"/>
        </p:nvGrpSpPr>
        <p:grpSpPr>
          <a:xfrm>
            <a:off x="964" y="6280578"/>
            <a:ext cx="9144000" cy="314957"/>
            <a:chOff x="964" y="6280572"/>
            <a:chExt cx="9144000" cy="314957"/>
          </a:xfrm>
        </p:grpSpPr>
        <p:sp>
          <p:nvSpPr>
            <p:cNvPr id="2" name="직사각형 1"/>
            <p:cNvSpPr/>
            <p:nvPr userDrawn="1"/>
          </p:nvSpPr>
          <p:spPr>
            <a:xfrm>
              <a:off x="237067" y="6341533"/>
              <a:ext cx="8678333" cy="169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399" dirty="0">
                <a:ea typeface="HY중고딕" panose="02030600000101010101" pitchFamily="18" charset="-127"/>
              </a:endParaRPr>
            </a:p>
          </p:txBody>
        </p:sp>
        <p:pic>
          <p:nvPicPr>
            <p:cNvPr id="13" name="그림 3" descr="line_blu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964" y="6280572"/>
              <a:ext cx="9144000" cy="149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그림 13"/>
            <p:cNvPicPr>
              <a:picLocks noChangeAspect="1"/>
            </p:cNvPicPr>
            <p:nvPr userDrawn="1"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437361" y="6366929"/>
              <a:ext cx="1447800" cy="228600"/>
            </a:xfrm>
            <a:prstGeom prst="rect">
              <a:avLst/>
            </a:prstGeom>
          </p:spPr>
        </p:pic>
      </p:grpSp>
      <p:sp>
        <p:nvSpPr>
          <p:cNvPr id="4" name="직사각형 3"/>
          <p:cNvSpPr/>
          <p:nvPr userDrawn="1"/>
        </p:nvSpPr>
        <p:spPr>
          <a:xfrm>
            <a:off x="6731001" y="237070"/>
            <a:ext cx="2184400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51337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4757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2654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949599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57991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7112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5406082"/>
      </p:ext>
    </p:extLst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69795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91985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343837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344520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114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 userDrawn="1"/>
        </p:nvSpPr>
        <p:spPr>
          <a:xfrm>
            <a:off x="0" y="2881054"/>
            <a:ext cx="9144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973791"/>
            <a:ext cx="77724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altLang="ko-KR"/>
              <a:t>Click to edit Master title style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210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8"/>
            <a:ext cx="9144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35101" y="1676490"/>
            <a:ext cx="6337300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en-US" altLang="ko-KR" dirty="0"/>
              <a:t>Click to edit Master title style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1250" y="4371618"/>
            <a:ext cx="18415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97545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499" y="902846"/>
            <a:ext cx="8235190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445118" y="165060"/>
            <a:ext cx="7366528" cy="539750"/>
          </a:xfrm>
        </p:spPr>
        <p:txBody>
          <a:bodyPr/>
          <a:lstStyle/>
          <a:p>
            <a:r>
              <a:rPr lang="en-US" altLang="ko-KR"/>
              <a:t>Click to edit Master title style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 userDrawn="1"/>
        </p:nvGrpSpPr>
        <p:grpSpPr>
          <a:xfrm>
            <a:off x="-7859" y="715475"/>
            <a:ext cx="9159543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828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214313" y="4429125"/>
            <a:ext cx="8786812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91995" y="2906719"/>
            <a:ext cx="8072494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en-US" altLang="ko-KR" dirty="0"/>
              <a:t>Edit Master text styles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964934" y="6592715"/>
            <a:ext cx="1071563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r>
              <a:rPr lang="en-US" altLang="ko-KR">
                <a:solidFill>
                  <a:srgbClr val="1F497D">
                    <a:lumMod val="50000"/>
                  </a:srgb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0246506"/>
      </p:ext>
    </p:extLst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892974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892974" y="354508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en-US" altLang="ko-KR"/>
              <a:t>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428605" y="6393660"/>
            <a:ext cx="239288" cy="24110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031107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ko-KR"/>
              <a:t>Click to edit Master title style</a:t>
            </a:r>
            <a:endParaRPr/>
          </a:p>
        </p:txBody>
      </p:sp>
      <p:sp>
        <p:nvSpPr>
          <p:cNvPr id="49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99135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oslab.kaist.ac.kr/" TargetMode="Externa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03236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>
            <a:hlinkClick r:id="rId12"/>
            <a:extLst>
              <a:ext uri="{FF2B5EF4-FFF2-40B4-BE49-F238E27FC236}">
                <a16:creationId xmlns:a16="http://schemas.microsoft.com/office/drawing/2014/main" id="{627B523C-2560-45DC-BF2F-DAEF14A0543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8" r="67510"/>
          <a:stretch/>
        </p:blipFill>
        <p:spPr bwMode="auto">
          <a:xfrm>
            <a:off x="107506" y="6500813"/>
            <a:ext cx="789309" cy="4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1">
            <a:extLst>
              <a:ext uri="{FF2B5EF4-FFF2-40B4-BE49-F238E27FC236}">
                <a16:creationId xmlns:a16="http://schemas.microsoft.com/office/drawing/2014/main" id="{56F4EE5F-B4A7-488B-80F1-764B78022F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4767" y="6555959"/>
            <a:ext cx="1140542" cy="24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3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5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7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5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5118" y="188913"/>
            <a:ext cx="8230570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0499" y="999948"/>
            <a:ext cx="8235190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 userDrawn="1"/>
        </p:nvSpPr>
        <p:spPr bwMode="auto">
          <a:xfrm>
            <a:off x="7964934" y="6565018"/>
            <a:ext cx="1071563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 userDrawn="1"/>
        </p:nvCxnSpPr>
        <p:spPr>
          <a:xfrm>
            <a:off x="0" y="6500813"/>
            <a:ext cx="9144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그림 9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" y="6543040"/>
            <a:ext cx="1473200" cy="3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20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4"/>
        </a:buBlip>
        <a:defRPr kumimoji="1" sz="18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4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2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2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github.com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ithub.com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13" Type="http://schemas.openxmlformats.org/officeDocument/2006/relationships/image" Target="../media/image28.png"/><Relationship Id="rId3" Type="http://schemas.openxmlformats.org/officeDocument/2006/relationships/image" Target="../media/image1.png"/><Relationship Id="rId7" Type="http://schemas.openxmlformats.org/officeDocument/2006/relationships/image" Target="../media/image15.png"/><Relationship Id="rId12" Type="http://schemas.openxmlformats.org/officeDocument/2006/relationships/image" Target="../media/image18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7.png"/><Relationship Id="rId5" Type="http://schemas.openxmlformats.org/officeDocument/2006/relationships/image" Target="../media/image5.png"/><Relationship Id="rId10" Type="http://schemas.openxmlformats.org/officeDocument/2006/relationships/image" Target="../media/image26.svg"/><Relationship Id="rId4" Type="http://schemas.openxmlformats.org/officeDocument/2006/relationships/image" Target="../media/image4.png"/><Relationship Id="rId9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hris.beams.io/posts/git-commi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0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help.github.com/articles/set-up-git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7.png"/><Relationship Id="rId4" Type="http://schemas.openxmlformats.org/officeDocument/2006/relationships/image" Target="../media/image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image" Target="../media/image25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26.svg"/><Relationship Id="rId9" Type="http://schemas.openxmlformats.org/officeDocument/2006/relationships/image" Target="../media/image6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5.png"/><Relationship Id="rId4" Type="http://schemas.openxmlformats.org/officeDocument/2006/relationships/image" Target="../media/image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://learnbranch.urigit.com/" TargetMode="External"/><Relationship Id="rId3" Type="http://schemas.openxmlformats.org/officeDocument/2006/relationships/hyperlink" Target="https://git-scm.com/book/en/v2" TargetMode="External"/><Relationship Id="rId7" Type="http://schemas.openxmlformats.org/officeDocument/2006/relationships/hyperlink" Target="https://backlog.com/git-tutorial/kr/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acklog.com/git-tutorial/" TargetMode="External"/><Relationship Id="rId5" Type="http://schemas.openxmlformats.org/officeDocument/2006/relationships/hyperlink" Target="https://www.atlassian.com/git/tutorials/learn-git-with-bitbucket-cloud" TargetMode="External"/><Relationship Id="rId4" Type="http://schemas.openxmlformats.org/officeDocument/2006/relationships/hyperlink" Target="http://rogerdudler.github.io/git-guide/index.ko.html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457201" y="2019937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800" kern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 pitchFamily="18" charset="-127"/>
                <a:cs typeface="Helvetica"/>
                <a:sym typeface="Helvetica Neue"/>
              </a:rPr>
              <a:t>EE485B</a:t>
            </a: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/>
                <a:ea typeface="-소망M" pitchFamily="18" charset="-127"/>
                <a:cs typeface="Helvetica"/>
                <a:sym typeface="Helvetica Neue"/>
              </a:rPr>
              <a:t>: Introduction to Environments &amp; Tools</a:t>
            </a:r>
            <a:r>
              <a:rPr lang="en-US" altLang="ko-KR" sz="2800" kern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 pitchFamily="18" charset="-127"/>
                <a:cs typeface="Helvetica"/>
                <a:sym typeface="Helvetica Neue"/>
              </a:rPr>
              <a:t> </a:t>
            </a:r>
            <a:endParaRPr kumimoji="0" lang="en-US" altLang="ko-KR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buFontTx/>
              <a:buNone/>
              <a:tabLst/>
              <a:defRPr/>
            </a:pPr>
            <a:r>
              <a:rPr kumimoji="0" lang="en-US" altLang="ko-KR" sz="2800" b="0" i="0" u="none" strike="noStrike" kern="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  <a:sym typeface="Helvetica Neue"/>
              </a:rPr>
              <a:t>for Modern Software Development</a:t>
            </a:r>
            <a:endParaRPr kumimoji="0" lang="ko-KR" altLang="en-US" sz="2800" b="0" i="0" u="none" strike="noStrike" kern="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Create a Remote Repository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929456"/>
            <a:ext cx="8538625" cy="5397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Create a repository at </a:t>
            </a:r>
            <a:r>
              <a:rPr lang="en-US" altLang="ko-KR" sz="2000" dirty="0">
                <a:hlinkClick r:id="rId2"/>
              </a:rPr>
              <a:t>https://www.github.com</a:t>
            </a:r>
            <a:r>
              <a:rPr lang="en-US" altLang="ko-KR" sz="2000" dirty="0"/>
              <a:t> (screen design could be different)</a:t>
            </a:r>
            <a:endParaRPr lang="en-US" altLang="ko-KR" sz="1799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BA9C3AA-64EF-48C8-8F27-25A9079A3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718" y="1886673"/>
            <a:ext cx="7379208" cy="46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13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0844A7D-10DD-4EA7-A417-90BD2CBFC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1463" y="1469206"/>
            <a:ext cx="5017419" cy="482783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Remote Repository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929456"/>
            <a:ext cx="8538625" cy="5397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/>
              <a:t>Create a repository at </a:t>
            </a:r>
            <a:r>
              <a:rPr lang="en-US" altLang="ko-KR" sz="2000">
                <a:hlinkClick r:id="rId3"/>
              </a:rPr>
              <a:t>https://www.github.com</a:t>
            </a:r>
            <a:endParaRPr lang="en-US" altLang="ko-KR" sz="1799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8033A8B0-EFD0-409E-90F9-0E6D7AC5E481}"/>
              </a:ext>
            </a:extLst>
          </p:cNvPr>
          <p:cNvSpPr/>
          <p:nvPr/>
        </p:nvSpPr>
        <p:spPr bwMode="auto">
          <a:xfrm>
            <a:off x="2931269" y="2334639"/>
            <a:ext cx="1984442" cy="473412"/>
          </a:xfrm>
          <a:prstGeom prst="roundRect">
            <a:avLst>
              <a:gd name="adj" fmla="val 981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4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8" name="사각형: 둥근 모서리 7">
            <a:extLst>
              <a:ext uri="{FF2B5EF4-FFF2-40B4-BE49-F238E27FC236}">
                <a16:creationId xmlns:a16="http://schemas.microsoft.com/office/drawing/2014/main" id="{7A3E85C0-043E-414A-A9A7-519AF01DF0DE}"/>
              </a:ext>
            </a:extLst>
          </p:cNvPr>
          <p:cNvSpPr/>
          <p:nvPr/>
        </p:nvSpPr>
        <p:spPr bwMode="auto">
          <a:xfrm>
            <a:off x="1932563" y="5941843"/>
            <a:ext cx="1050586" cy="355195"/>
          </a:xfrm>
          <a:prstGeom prst="roundRect">
            <a:avLst>
              <a:gd name="adj" fmla="val 981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4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8497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Remote Repository</a:t>
            </a:r>
            <a:endParaRPr lang="ko-KR" altLang="en-US" dirty="0"/>
          </a:p>
        </p:txBody>
      </p:sp>
      <p:sp>
        <p:nvSpPr>
          <p:cNvPr id="18" name="내용 개체 틀 2">
            <a:extLst>
              <a:ext uri="{FF2B5EF4-FFF2-40B4-BE49-F238E27FC236}">
                <a16:creationId xmlns:a16="http://schemas.microsoft.com/office/drawing/2014/main" id="{96BF9CCF-1D57-41D5-8910-C82601828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855" y="843967"/>
            <a:ext cx="8556641" cy="343794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/>
              <a:t>Check created</a:t>
            </a:r>
            <a:r>
              <a:rPr lang="ko-KR" altLang="en-US" sz="1800"/>
              <a:t> </a:t>
            </a:r>
            <a:r>
              <a:rPr lang="en-US" altLang="ko-KR" sz="1800"/>
              <a:t>remote repository</a:t>
            </a:r>
          </a:p>
          <a:p>
            <a:pPr>
              <a:spcBef>
                <a:spcPts val="600"/>
              </a:spcBef>
            </a:pPr>
            <a:endParaRPr lang="en-US" altLang="ko-KR" sz="1800" kern="0"/>
          </a:p>
          <a:p>
            <a:pPr>
              <a:spcBef>
                <a:spcPts val="600"/>
              </a:spcBef>
            </a:pPr>
            <a:endParaRPr lang="en-US" altLang="ko-KR" sz="1800"/>
          </a:p>
          <a:p>
            <a:pPr>
              <a:spcBef>
                <a:spcPts val="600"/>
              </a:spcBef>
            </a:pPr>
            <a:endParaRPr lang="en-US" altLang="ko-KR" sz="1800" kern="0"/>
          </a:p>
          <a:p>
            <a:pPr>
              <a:spcBef>
                <a:spcPts val="600"/>
              </a:spcBef>
            </a:pPr>
            <a:endParaRPr lang="en-US" altLang="ko-KR" sz="1800"/>
          </a:p>
          <a:p>
            <a:pPr>
              <a:spcBef>
                <a:spcPts val="600"/>
              </a:spcBef>
            </a:pPr>
            <a:endParaRPr lang="en-US" altLang="ko-KR" sz="1800" kern="0"/>
          </a:p>
          <a:p>
            <a:pPr>
              <a:spcBef>
                <a:spcPts val="600"/>
              </a:spcBef>
            </a:pPr>
            <a:r>
              <a:rPr lang="en-US" altLang="ko-KR" sz="1800"/>
              <a:t>Check your remote repository url</a:t>
            </a:r>
            <a:br>
              <a:rPr lang="en-US" altLang="ko-KR" sz="1799" kern="0"/>
            </a:br>
            <a:endParaRPr lang="en-US" altLang="ko-KR" sz="1799" kern="0"/>
          </a:p>
          <a:p>
            <a:pPr lvl="1">
              <a:spcBef>
                <a:spcPts val="600"/>
              </a:spcBef>
            </a:pPr>
            <a:endParaRPr lang="en-US" altLang="ko-KR" sz="1598"/>
          </a:p>
          <a:p>
            <a:pPr lvl="1">
              <a:spcBef>
                <a:spcPts val="600"/>
              </a:spcBef>
            </a:pPr>
            <a:endParaRPr lang="en-US" altLang="ko-KR" kern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/>
          </a:p>
          <a:p>
            <a:pPr>
              <a:spcBef>
                <a:spcPts val="600"/>
              </a:spcBef>
            </a:pPr>
            <a:endParaRPr lang="en-US" altLang="ko-KR" sz="2000" kern="0"/>
          </a:p>
          <a:p>
            <a:pPr marL="471379" lvl="1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1799" kern="0"/>
          </a:p>
          <a:p>
            <a:pPr lvl="1">
              <a:spcBef>
                <a:spcPts val="600"/>
              </a:spcBef>
            </a:pPr>
            <a:endParaRPr lang="en-US" altLang="ko-KR" sz="1799" kern="0"/>
          </a:p>
          <a:p>
            <a:pPr marL="471379" lvl="1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1599" kern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kern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/>
          </a:p>
          <a:p>
            <a:pPr lvl="1">
              <a:spcBef>
                <a:spcPts val="600"/>
              </a:spcBef>
            </a:pPr>
            <a:endParaRPr lang="en-US" altLang="ko-KR" sz="1799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599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480E4A61-4803-4B43-8149-18AADD3F14C6}"/>
              </a:ext>
            </a:extLst>
          </p:cNvPr>
          <p:cNvGrpSpPr/>
          <p:nvPr/>
        </p:nvGrpSpPr>
        <p:grpSpPr>
          <a:xfrm>
            <a:off x="305277" y="1373338"/>
            <a:ext cx="8597868" cy="2578914"/>
            <a:chOff x="305277" y="1373338"/>
            <a:chExt cx="8597868" cy="2578914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9EAF5955-5651-4420-A5BC-818E4D4B9F17}"/>
                </a:ext>
              </a:extLst>
            </p:cNvPr>
            <p:cNvGrpSpPr/>
            <p:nvPr/>
          </p:nvGrpSpPr>
          <p:grpSpPr>
            <a:xfrm>
              <a:off x="305277" y="1373338"/>
              <a:ext cx="8597868" cy="2557547"/>
              <a:chOff x="77821" y="1423894"/>
              <a:chExt cx="8597868" cy="2557547"/>
            </a:xfrm>
          </p:grpSpPr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E3431069-9089-4660-B7AE-D15468B115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851" r="5122"/>
              <a:stretch/>
            </p:blipFill>
            <p:spPr>
              <a:xfrm>
                <a:off x="77821" y="1423894"/>
                <a:ext cx="8597868" cy="2557547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EA1B7E8-4D46-4775-980D-1C7952E09E8E}"/>
                  </a:ext>
                </a:extLst>
              </p:cNvPr>
              <p:cNvSpPr txBox="1"/>
              <p:nvPr/>
            </p:nvSpPr>
            <p:spPr>
              <a:xfrm>
                <a:off x="3073940" y="2613498"/>
                <a:ext cx="64202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endParaRPr lang="ko-KR" altLang="en-US" sz="1400" b="1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A3F37C4F-B1EC-495E-8DF5-67D2CA3F96E7}"/>
                </a:ext>
              </a:extLst>
            </p:cNvPr>
            <p:cNvGrpSpPr/>
            <p:nvPr/>
          </p:nvGrpSpPr>
          <p:grpSpPr>
            <a:xfrm>
              <a:off x="1268314" y="1848254"/>
              <a:ext cx="3705762" cy="2103998"/>
              <a:chOff x="1268314" y="1848254"/>
              <a:chExt cx="3705762" cy="2103998"/>
            </a:xfrm>
          </p:grpSpPr>
          <p:sp>
            <p:nvSpPr>
              <p:cNvPr id="19" name="사각형: 둥근 모서리 18">
                <a:extLst>
                  <a:ext uri="{FF2B5EF4-FFF2-40B4-BE49-F238E27FC236}">
                    <a16:creationId xmlns:a16="http://schemas.microsoft.com/office/drawing/2014/main" id="{3E36532C-CC67-4452-8D9B-DA519C4CA488}"/>
                  </a:ext>
                </a:extLst>
              </p:cNvPr>
              <p:cNvSpPr/>
              <p:nvPr/>
            </p:nvSpPr>
            <p:spPr bwMode="auto">
              <a:xfrm>
                <a:off x="4007797" y="1848254"/>
                <a:ext cx="966279" cy="367967"/>
              </a:xfrm>
              <a:prstGeom prst="roundRect">
                <a:avLst>
                  <a:gd name="adj" fmla="val 9817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20" name="사각형: 둥근 모서리 19">
                <a:extLst>
                  <a:ext uri="{FF2B5EF4-FFF2-40B4-BE49-F238E27FC236}">
                    <a16:creationId xmlns:a16="http://schemas.microsoft.com/office/drawing/2014/main" id="{495AE121-BF2D-4CA3-9135-B5F0B9B351E8}"/>
                  </a:ext>
                </a:extLst>
              </p:cNvPr>
              <p:cNvSpPr/>
              <p:nvPr/>
            </p:nvSpPr>
            <p:spPr bwMode="auto">
              <a:xfrm>
                <a:off x="3301396" y="3326541"/>
                <a:ext cx="966279" cy="259724"/>
              </a:xfrm>
              <a:prstGeom prst="roundRect">
                <a:avLst>
                  <a:gd name="adj" fmla="val 9817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473F9D0-139F-45D1-A5C5-7C26B8630169}"/>
                  </a:ext>
                </a:extLst>
              </p:cNvPr>
              <p:cNvSpPr txBox="1"/>
              <p:nvPr/>
            </p:nvSpPr>
            <p:spPr>
              <a:xfrm>
                <a:off x="3301395" y="3620925"/>
                <a:ext cx="84258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endParaRPr lang="ko-KR" altLang="en-US" sz="1400" b="1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966A5D0-7792-4B70-A13E-FDE4E8127432}"/>
                  </a:ext>
                </a:extLst>
              </p:cNvPr>
              <p:cNvSpPr txBox="1"/>
              <p:nvPr/>
            </p:nvSpPr>
            <p:spPr>
              <a:xfrm>
                <a:off x="1268314" y="3644475"/>
                <a:ext cx="84258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endParaRPr lang="ko-KR" altLang="en-US" sz="1400" b="1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</p:grpSp>
      </p:grpSp>
      <p:pic>
        <p:nvPicPr>
          <p:cNvPr id="12" name="그림 11">
            <a:extLst>
              <a:ext uri="{FF2B5EF4-FFF2-40B4-BE49-F238E27FC236}">
                <a16:creationId xmlns:a16="http://schemas.microsoft.com/office/drawing/2014/main" id="{C225E8FF-2548-4A95-B481-7D43F4161F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33" y="4355466"/>
            <a:ext cx="8955933" cy="2056952"/>
          </a:xfrm>
          <a:prstGeom prst="rect">
            <a:avLst/>
          </a:prstGeom>
        </p:spPr>
      </p:pic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1EB3AC53-BFE5-45E3-9A37-A924D9675862}"/>
              </a:ext>
            </a:extLst>
          </p:cNvPr>
          <p:cNvSpPr/>
          <p:nvPr/>
        </p:nvSpPr>
        <p:spPr bwMode="auto">
          <a:xfrm>
            <a:off x="2597287" y="5792238"/>
            <a:ext cx="2376789" cy="221795"/>
          </a:xfrm>
          <a:prstGeom prst="roundRect">
            <a:avLst>
              <a:gd name="adj" fmla="val 981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74AB9AE7-84AF-4095-8FD5-EE2D09284E48}"/>
              </a:ext>
            </a:extLst>
          </p:cNvPr>
          <p:cNvSpPr/>
          <p:nvPr/>
        </p:nvSpPr>
        <p:spPr bwMode="auto">
          <a:xfrm>
            <a:off x="8534403" y="5792237"/>
            <a:ext cx="263094" cy="221795"/>
          </a:xfrm>
          <a:prstGeom prst="roundRect">
            <a:avLst>
              <a:gd name="adj" fmla="val 981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83264B-BE54-411C-BC6D-0D4B9E80747D}"/>
              </a:ext>
            </a:extLst>
          </p:cNvPr>
          <p:cNvSpPr txBox="1"/>
          <p:nvPr/>
        </p:nvSpPr>
        <p:spPr>
          <a:xfrm>
            <a:off x="6965004" y="5367656"/>
            <a:ext cx="20363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Helvetica" panose="020B0604020202020204" pitchFamily="34" charset="0"/>
              </a:rPr>
              <a:t>Click here to copy url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41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053" y="898116"/>
            <a:ext cx="8538625" cy="53975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/>
              <a:t>Clone remote repository to your local repository</a:t>
            </a:r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0" indent="0">
              <a:spcBef>
                <a:spcPts val="600"/>
              </a:spcBef>
              <a:buNone/>
            </a:pPr>
            <a:endParaRPr lang="en-US" altLang="ko-KR" sz="20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Remote Repository</a:t>
            </a:r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22B731F8-00B8-4EEC-9F00-12841CB5681F}"/>
              </a:ext>
            </a:extLst>
          </p:cNvPr>
          <p:cNvGrpSpPr/>
          <p:nvPr/>
        </p:nvGrpSpPr>
        <p:grpSpPr>
          <a:xfrm>
            <a:off x="898112" y="1437866"/>
            <a:ext cx="7072249" cy="542816"/>
            <a:chOff x="901318" y="1498530"/>
            <a:chExt cx="7072249" cy="542816"/>
          </a:xfrm>
        </p:grpSpPr>
        <p:sp>
          <p:nvSpPr>
            <p:cNvPr id="8" name="직사각형">
              <a:extLst>
                <a:ext uri="{FF2B5EF4-FFF2-40B4-BE49-F238E27FC236}">
                  <a16:creationId xmlns:a16="http://schemas.microsoft.com/office/drawing/2014/main" id="{33455CCF-FE90-49E6-94B3-F346C2D4FAC5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9" name="내용 개체 틀 2">
              <a:extLst>
                <a:ext uri="{FF2B5EF4-FFF2-40B4-BE49-F238E27FC236}">
                  <a16:creationId xmlns:a16="http://schemas.microsoft.com/office/drawing/2014/main" id="{CB0A80F8-9BDF-49F5-B25B-638A0863DC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clone &lt;remote repository url&gt;</a:t>
              </a:r>
            </a:p>
          </p:txBody>
        </p:sp>
      </p:grpSp>
      <p:grpSp>
        <p:nvGrpSpPr>
          <p:cNvPr id="31" name="그룹 30">
            <a:extLst>
              <a:ext uri="{FF2B5EF4-FFF2-40B4-BE49-F238E27FC236}">
                <a16:creationId xmlns:a16="http://schemas.microsoft.com/office/drawing/2014/main" id="{BD4094E2-6A58-4648-A353-9CEF5813AD94}"/>
              </a:ext>
            </a:extLst>
          </p:cNvPr>
          <p:cNvGrpSpPr/>
          <p:nvPr/>
        </p:nvGrpSpPr>
        <p:grpSpPr>
          <a:xfrm>
            <a:off x="239828" y="2464867"/>
            <a:ext cx="6343942" cy="2757645"/>
            <a:chOff x="84914" y="2119674"/>
            <a:chExt cx="6343942" cy="2757645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C9B50A11-E217-4034-B2FA-A0E21C7C8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914" y="2119674"/>
              <a:ext cx="6343942" cy="2757645"/>
            </a:xfrm>
            <a:prstGeom prst="rect">
              <a:avLst/>
            </a:prstGeom>
          </p:spPr>
        </p:pic>
        <p:sp>
          <p:nvSpPr>
            <p:cNvPr id="11" name="사각형: 둥근 모서리 10">
              <a:extLst>
                <a:ext uri="{FF2B5EF4-FFF2-40B4-BE49-F238E27FC236}">
                  <a16:creationId xmlns:a16="http://schemas.microsoft.com/office/drawing/2014/main" id="{6E56C08E-E583-4667-A71B-794C4AD25C45}"/>
                </a:ext>
              </a:extLst>
            </p:cNvPr>
            <p:cNvSpPr/>
            <p:nvPr/>
          </p:nvSpPr>
          <p:spPr bwMode="auto">
            <a:xfrm>
              <a:off x="2840477" y="2119674"/>
              <a:ext cx="3365770" cy="221449"/>
            </a:xfrm>
            <a:prstGeom prst="roundRect">
              <a:avLst>
                <a:gd name="adj" fmla="val 9817"/>
              </a:avLst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99C1402A-61FE-4503-BF8B-F46E9EFD41CF}"/>
                </a:ext>
              </a:extLst>
            </p:cNvPr>
            <p:cNvSpPr/>
            <p:nvPr/>
          </p:nvSpPr>
          <p:spPr bwMode="auto">
            <a:xfrm>
              <a:off x="3745150" y="3498496"/>
              <a:ext cx="502595" cy="221449"/>
            </a:xfrm>
            <a:prstGeom prst="roundRect">
              <a:avLst>
                <a:gd name="adj" fmla="val 9817"/>
              </a:avLst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2D49378A-A3A1-40B4-BBB7-89D6A92D920F}"/>
              </a:ext>
            </a:extLst>
          </p:cNvPr>
          <p:cNvSpPr txBox="1"/>
          <p:nvPr/>
        </p:nvSpPr>
        <p:spPr>
          <a:xfrm>
            <a:off x="6596741" y="1997415"/>
            <a:ext cx="24623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Remote</a:t>
            </a:r>
            <a:r>
              <a:rPr lang="ko-KR" altLang="en-US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 </a:t>
            </a:r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Repository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DA1602-6EB6-49E9-A530-E94718FE0225}"/>
              </a:ext>
            </a:extLst>
          </p:cNvPr>
          <p:cNvSpPr txBox="1"/>
          <p:nvPr/>
        </p:nvSpPr>
        <p:spPr>
          <a:xfrm>
            <a:off x="6308218" y="4522353"/>
            <a:ext cx="2904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Repository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ADBBF419-B2B5-4E9C-AFCB-F9D8D674CD44}"/>
              </a:ext>
            </a:extLst>
          </p:cNvPr>
          <p:cNvGrpSpPr/>
          <p:nvPr/>
        </p:nvGrpSpPr>
        <p:grpSpPr>
          <a:xfrm>
            <a:off x="6809553" y="1823667"/>
            <a:ext cx="1866135" cy="4442468"/>
            <a:chOff x="6809553" y="1823667"/>
            <a:chExt cx="1866135" cy="4442468"/>
          </a:xfrm>
        </p:grpSpPr>
        <p:pic>
          <p:nvPicPr>
            <p:cNvPr id="16" name="그래픽 15" descr="구름">
              <a:extLst>
                <a:ext uri="{FF2B5EF4-FFF2-40B4-BE49-F238E27FC236}">
                  <a16:creationId xmlns:a16="http://schemas.microsoft.com/office/drawing/2014/main" id="{302BBD44-F785-48C4-BF8C-C23EBF4C07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09553" y="1823667"/>
              <a:ext cx="1866135" cy="1866135"/>
            </a:xfrm>
            <a:prstGeom prst="rect">
              <a:avLst/>
            </a:prstGeom>
          </p:spPr>
        </p:pic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1E004ED2-82C2-49E7-8A9A-72782462FBF6}"/>
                </a:ext>
              </a:extLst>
            </p:cNvPr>
            <p:cNvCxnSpPr>
              <a:cxnSpLocks/>
              <a:endCxn id="25" idx="0"/>
            </p:cNvCxnSpPr>
            <p:nvPr/>
          </p:nvCxnSpPr>
          <p:spPr>
            <a:xfrm>
              <a:off x="7742620" y="3323226"/>
              <a:ext cx="17647" cy="1150283"/>
            </a:xfrm>
            <a:prstGeom prst="straightConnector1">
              <a:avLst/>
            </a:prstGeom>
            <a:noFill/>
            <a:ln w="920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56186E-B16C-4BD1-9546-BB89CF0FFCE5}"/>
                </a:ext>
              </a:extLst>
            </p:cNvPr>
            <p:cNvSpPr txBox="1"/>
            <p:nvPr/>
          </p:nvSpPr>
          <p:spPr>
            <a:xfrm>
              <a:off x="6968043" y="3535913"/>
              <a:ext cx="154915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clone</a:t>
              </a:r>
              <a:endParaRPr lang="ko-KR" altLang="en-US" sz="14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E1B42958-393B-48FC-83A4-1E6F0FB00820}"/>
                </a:ext>
              </a:extLst>
            </p:cNvPr>
            <p:cNvGrpSpPr/>
            <p:nvPr/>
          </p:nvGrpSpPr>
          <p:grpSpPr>
            <a:xfrm>
              <a:off x="7356956" y="2456613"/>
              <a:ext cx="771327" cy="802807"/>
              <a:chOff x="7281863" y="2453814"/>
              <a:chExt cx="771327" cy="802807"/>
            </a:xfrm>
          </p:grpSpPr>
          <p:pic>
            <p:nvPicPr>
              <p:cNvPr id="20" name="그래픽 19" descr="데이터베이스">
                <a:extLst>
                  <a:ext uri="{FF2B5EF4-FFF2-40B4-BE49-F238E27FC236}">
                    <a16:creationId xmlns:a16="http://schemas.microsoft.com/office/drawing/2014/main" id="{7179D2A5-1D15-423D-85E9-57F0FC4D24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339287" y="2600143"/>
                <a:ext cx="656478" cy="656478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5C6BEB0-7124-4507-844D-4AD322653745}"/>
                  </a:ext>
                </a:extLst>
              </p:cNvPr>
              <p:cNvSpPr txBox="1"/>
              <p:nvPr/>
            </p:nvSpPr>
            <p:spPr>
              <a:xfrm>
                <a:off x="7281863" y="2453814"/>
                <a:ext cx="7713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ko-KR" sz="1200" b="1">
                    <a:latin typeface="Helvetica" charset="0"/>
                    <a:cs typeface="Helvetica" charset="0"/>
                  </a:rPr>
                  <a:t>EE485</a:t>
                </a:r>
                <a:endParaRPr kumimoji="1" lang="ko-KR" altLang="en-US" sz="1200" b="1">
                  <a:latin typeface="Helvetica" charset="0"/>
                  <a:cs typeface="Helvetica" charset="0"/>
                </a:endParaRPr>
              </a:p>
            </p:txBody>
          </p:sp>
        </p:grpSp>
        <p:pic>
          <p:nvPicPr>
            <p:cNvPr id="25" name="그래픽 24" descr="랩톱">
              <a:extLst>
                <a:ext uri="{FF2B5EF4-FFF2-40B4-BE49-F238E27FC236}">
                  <a16:creationId xmlns:a16="http://schemas.microsoft.com/office/drawing/2014/main" id="{7F51524A-A797-4495-B4E3-DCF76CE8A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6863954" y="4473509"/>
              <a:ext cx="1792626" cy="1792626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288286B-1949-4CC5-AFB5-C570C30F9378}"/>
                </a:ext>
              </a:extLst>
            </p:cNvPr>
            <p:cNvSpPr txBox="1"/>
            <p:nvPr/>
          </p:nvSpPr>
          <p:spPr>
            <a:xfrm>
              <a:off x="6985690" y="5833541"/>
              <a:ext cx="15491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your local pc</a:t>
              </a:r>
              <a:endParaRPr lang="ko-KR" altLang="en-US" sz="1400"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pic>
          <p:nvPicPr>
            <p:cNvPr id="28" name="그래픽 27" descr="데이터베이스">
              <a:extLst>
                <a:ext uri="{FF2B5EF4-FFF2-40B4-BE49-F238E27FC236}">
                  <a16:creationId xmlns:a16="http://schemas.microsoft.com/office/drawing/2014/main" id="{1F08E032-0375-4F97-A399-611AF67AB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7491101" y="5102024"/>
              <a:ext cx="538332" cy="538332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583E6F-6EAD-48C1-8EF6-F7441CEAF8C7}"/>
                </a:ext>
              </a:extLst>
            </p:cNvPr>
            <p:cNvSpPr txBox="1"/>
            <p:nvPr/>
          </p:nvSpPr>
          <p:spPr>
            <a:xfrm>
              <a:off x="7374605" y="4926723"/>
              <a:ext cx="7713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ko-KR" sz="1200" b="1">
                  <a:latin typeface="Helvetica" charset="0"/>
                  <a:cs typeface="Helvetica" charset="0"/>
                </a:rPr>
                <a:t>EE485</a:t>
              </a:r>
              <a:endParaRPr kumimoji="1" lang="ko-KR" altLang="en-US" sz="1200" b="1">
                <a:latin typeface="Helvetica" charset="0"/>
                <a:cs typeface="Helvetica" charset="0"/>
              </a:endParaRPr>
            </a:p>
          </p:txBody>
        </p:sp>
      </p:grpSp>
      <p:sp>
        <p:nvSpPr>
          <p:cNvPr id="32" name="사각형: 둥근 모서리 31">
            <a:extLst>
              <a:ext uri="{FF2B5EF4-FFF2-40B4-BE49-F238E27FC236}">
                <a16:creationId xmlns:a16="http://schemas.microsoft.com/office/drawing/2014/main" id="{74554482-477E-4FE8-B615-827EA44228B2}"/>
              </a:ext>
            </a:extLst>
          </p:cNvPr>
          <p:cNvSpPr/>
          <p:nvPr/>
        </p:nvSpPr>
        <p:spPr bwMode="auto">
          <a:xfrm>
            <a:off x="3825486" y="4849911"/>
            <a:ext cx="502595" cy="221449"/>
          </a:xfrm>
          <a:prstGeom prst="roundRect">
            <a:avLst>
              <a:gd name="adj" fmla="val 9817"/>
            </a:avLst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FA8593-B6B1-4BBC-9F44-1F3F2E487A1D}"/>
              </a:ext>
            </a:extLst>
          </p:cNvPr>
          <p:cNvSpPr txBox="1"/>
          <p:nvPr/>
        </p:nvSpPr>
        <p:spPr>
          <a:xfrm>
            <a:off x="1739916" y="5888223"/>
            <a:ext cx="1946261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ko-KR" sz="1600">
                <a:latin typeface="Helvetica" charset="0"/>
                <a:cs typeface="Helvetica" charset="0"/>
              </a:rPr>
              <a:t>git repository in local repository</a:t>
            </a:r>
            <a:endParaRPr kumimoji="1" lang="ko-KR" altLang="en-US" sz="1600">
              <a:latin typeface="Helvetica" charset="0"/>
              <a:cs typeface="Helvetica" charset="0"/>
            </a:endParaRPr>
          </a:p>
        </p:txBody>
      </p:sp>
      <p:cxnSp>
        <p:nvCxnSpPr>
          <p:cNvPr id="6" name="연결선: 꺾임 5">
            <a:extLst>
              <a:ext uri="{FF2B5EF4-FFF2-40B4-BE49-F238E27FC236}">
                <a16:creationId xmlns:a16="http://schemas.microsoft.com/office/drawing/2014/main" id="{8B342624-878B-4481-BBC5-A01E2F7469E1}"/>
              </a:ext>
            </a:extLst>
          </p:cNvPr>
          <p:cNvCxnSpPr>
            <a:cxnSpLocks/>
            <a:stCxn id="32" idx="2"/>
            <a:endCxn id="3" idx="0"/>
          </p:cNvCxnSpPr>
          <p:nvPr/>
        </p:nvCxnSpPr>
        <p:spPr>
          <a:xfrm rot="5400000">
            <a:off x="2986485" y="4797923"/>
            <a:ext cx="816863" cy="1363737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82A50C7-11AD-4A17-80B7-012E130C3872}"/>
              </a:ext>
            </a:extLst>
          </p:cNvPr>
          <p:cNvSpPr txBox="1"/>
          <p:nvPr/>
        </p:nvSpPr>
        <p:spPr>
          <a:xfrm>
            <a:off x="4045213" y="5648127"/>
            <a:ext cx="2850313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ko-KR" sz="1600">
                <a:latin typeface="Helvetica" charset="0"/>
                <a:cs typeface="Helvetica" charset="0"/>
              </a:rPr>
              <a:t>local repository that cloned remote repository</a:t>
            </a:r>
            <a:endParaRPr kumimoji="1" lang="ko-KR" altLang="en-US" sz="1600">
              <a:latin typeface="Helvetica" charset="0"/>
              <a:cs typeface="Helvetica" charset="0"/>
            </a:endParaRPr>
          </a:p>
        </p:txBody>
      </p:sp>
      <p:cxnSp>
        <p:nvCxnSpPr>
          <p:cNvPr id="34" name="연결선: 꺾임 33">
            <a:extLst>
              <a:ext uri="{FF2B5EF4-FFF2-40B4-BE49-F238E27FC236}">
                <a16:creationId xmlns:a16="http://schemas.microsoft.com/office/drawing/2014/main" id="{C8BF1D54-8EF0-4870-8E09-B52367726ED3}"/>
              </a:ext>
            </a:extLst>
          </p:cNvPr>
          <p:cNvCxnSpPr>
            <a:cxnSpLocks/>
            <a:stCxn id="13" idx="2"/>
            <a:endCxn id="33" idx="0"/>
          </p:cNvCxnSpPr>
          <p:nvPr/>
        </p:nvCxnSpPr>
        <p:spPr>
          <a:xfrm rot="16200000" flipH="1">
            <a:off x="4019372" y="4197128"/>
            <a:ext cx="1582989" cy="1319008"/>
          </a:xfrm>
          <a:prstGeom prst="bentConnector3">
            <a:avLst>
              <a:gd name="adj1" fmla="val 33203"/>
            </a:avLst>
          </a:prstGeom>
          <a:noFill/>
          <a:ln w="12700" cap="flat" cmpd="sng" algn="ctr">
            <a:solidFill>
              <a:srgbClr val="FF0000"/>
            </a:solidFill>
            <a:prstDash val="dash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27435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/>
              <a:t>File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000669"/>
      </p:ext>
    </p:extLst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git </a:t>
            </a:r>
            <a:r>
              <a:rPr lang="en-US" altLang="ko-KR" i="1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vs git </a:t>
            </a:r>
            <a:r>
              <a:rPr lang="en-US" altLang="ko-KR" i="1" dirty="0">
                <a:latin typeface="Courier New" panose="02070309020205020404" pitchFamily="49" charset="0"/>
                <a:cs typeface="Courier New" panose="02070309020205020404" pitchFamily="49" charset="0"/>
              </a:rPr>
              <a:t>commit</a:t>
            </a:r>
            <a:endParaRPr lang="ko-KR" altLang="en-US" i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23BDC7D6-13FA-4A1D-B278-02E652F314FA}"/>
              </a:ext>
            </a:extLst>
          </p:cNvPr>
          <p:cNvGrpSpPr/>
          <p:nvPr/>
        </p:nvGrpSpPr>
        <p:grpSpPr>
          <a:xfrm>
            <a:off x="58687" y="3999919"/>
            <a:ext cx="9026625" cy="2583167"/>
            <a:chOff x="0" y="3703990"/>
            <a:chExt cx="9026625" cy="2583167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7265BD36-F46D-4F20-B1BA-6C1786F36FAA}"/>
                </a:ext>
              </a:extLst>
            </p:cNvPr>
            <p:cNvGrpSpPr/>
            <p:nvPr/>
          </p:nvGrpSpPr>
          <p:grpSpPr>
            <a:xfrm>
              <a:off x="0" y="3703990"/>
              <a:ext cx="2707956" cy="2470333"/>
              <a:chOff x="117375" y="1143000"/>
              <a:chExt cx="2707956" cy="2470333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B89CD4E-C1D9-4C14-B3DE-FC952FE6E642}"/>
                  </a:ext>
                </a:extLst>
              </p:cNvPr>
              <p:cNvSpPr txBox="1"/>
              <p:nvPr/>
            </p:nvSpPr>
            <p:spPr>
              <a:xfrm>
                <a:off x="362986" y="1272129"/>
                <a:ext cx="24623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Working Directory</a:t>
                </a:r>
                <a:endParaRPr lang="ko-KR" altLang="en-US" sz="2000"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20C8AFF3-54CD-44A3-BEBE-98F9EAC3213C}"/>
                  </a:ext>
                </a:extLst>
              </p:cNvPr>
              <p:cNvSpPr/>
              <p:nvPr/>
            </p:nvSpPr>
            <p:spPr bwMode="auto">
              <a:xfrm>
                <a:off x="445118" y="1143000"/>
                <a:ext cx="2298082" cy="658368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cxnSp>
            <p:nvCxnSpPr>
              <p:cNvPr id="11" name="직선 연결선 10">
                <a:extLst>
                  <a:ext uri="{FF2B5EF4-FFF2-40B4-BE49-F238E27FC236}">
                    <a16:creationId xmlns:a16="http://schemas.microsoft.com/office/drawing/2014/main" id="{1FA82596-6142-44F6-9C7C-2CCBAC5F62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4158" y="1801368"/>
                <a:ext cx="0" cy="1811965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C1D07E65-722B-468B-A58D-5111C611F27E}"/>
                  </a:ext>
                </a:extLst>
              </p:cNvPr>
              <p:cNvSpPr/>
              <p:nvPr/>
            </p:nvSpPr>
            <p:spPr bwMode="auto">
              <a:xfrm>
                <a:off x="727033" y="2029968"/>
                <a:ext cx="745147" cy="850392"/>
              </a:xfrm>
              <a:prstGeom prst="rect">
                <a:avLst/>
              </a:prstGeom>
              <a:solidFill>
                <a:srgbClr val="D6D5D5"/>
              </a:solidFill>
              <a:ln w="12700" cap="flat" cmpd="sng" algn="ctr">
                <a:solidFill>
                  <a:srgbClr val="57566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C05349C-B79D-4E23-96A9-5590F7363B5D}"/>
                  </a:ext>
                </a:extLst>
              </p:cNvPr>
              <p:cNvSpPr txBox="1"/>
              <p:nvPr/>
            </p:nvSpPr>
            <p:spPr>
              <a:xfrm>
                <a:off x="785429" y="2259068"/>
                <a:ext cx="62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file</a:t>
                </a:r>
                <a:endParaRPr lang="ko-KR" altLang="en-US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  <p:cxnSp>
            <p:nvCxnSpPr>
              <p:cNvPr id="16" name="연결선: 꺾임 15">
                <a:extLst>
                  <a:ext uri="{FF2B5EF4-FFF2-40B4-BE49-F238E27FC236}">
                    <a16:creationId xmlns:a16="http://schemas.microsoft.com/office/drawing/2014/main" id="{F6E79DEB-3429-4422-8198-FA775DA7F023}"/>
                  </a:ext>
                </a:extLst>
              </p:cNvPr>
              <p:cNvCxnSpPr>
                <a:cxnSpLocks/>
                <a:stCxn id="12" idx="1"/>
                <a:endCxn id="12" idx="2"/>
              </p:cNvCxnSpPr>
              <p:nvPr/>
            </p:nvCxnSpPr>
            <p:spPr>
              <a:xfrm rot="10800000" flipH="1" flipV="1">
                <a:off x="727033" y="2455164"/>
                <a:ext cx="372574" cy="425196"/>
              </a:xfrm>
              <a:prstGeom prst="bentConnector4">
                <a:avLst>
                  <a:gd name="adj1" fmla="val -71801"/>
                  <a:gd name="adj2" fmla="val 208670"/>
                </a:avLst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95A109-F27E-4111-A350-4DA8A4A6D6C8}"/>
                  </a:ext>
                </a:extLst>
              </p:cNvPr>
              <p:cNvSpPr txBox="1"/>
              <p:nvPr/>
            </p:nvSpPr>
            <p:spPr>
              <a:xfrm>
                <a:off x="117375" y="3305556"/>
                <a:ext cx="13361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changes</a:t>
                </a:r>
                <a:endParaRPr lang="ko-KR" altLang="en-US" sz="1400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D26F4746-9AEF-40A5-BE80-797C6D7B1148}"/>
                </a:ext>
              </a:extLst>
            </p:cNvPr>
            <p:cNvGrpSpPr/>
            <p:nvPr/>
          </p:nvGrpSpPr>
          <p:grpSpPr>
            <a:xfrm>
              <a:off x="3404946" y="3703990"/>
              <a:ext cx="2462345" cy="2337229"/>
              <a:chOff x="3340827" y="1131727"/>
              <a:chExt cx="2462345" cy="2337229"/>
            </a:xfrm>
          </p:grpSpPr>
          <p:grpSp>
            <p:nvGrpSpPr>
              <p:cNvPr id="20" name="그룹 19">
                <a:extLst>
                  <a:ext uri="{FF2B5EF4-FFF2-40B4-BE49-F238E27FC236}">
                    <a16:creationId xmlns:a16="http://schemas.microsoft.com/office/drawing/2014/main" id="{80240AE3-9991-4E8C-9D8E-BB9A02AE56AA}"/>
                  </a:ext>
                </a:extLst>
              </p:cNvPr>
              <p:cNvGrpSpPr/>
              <p:nvPr/>
            </p:nvGrpSpPr>
            <p:grpSpPr>
              <a:xfrm>
                <a:off x="3340827" y="1131727"/>
                <a:ext cx="2462345" cy="707886"/>
                <a:chOff x="3340827" y="1131727"/>
                <a:chExt cx="2462345" cy="707886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C15A12E-49FC-40EB-9E44-7E46CC29FA87}"/>
                    </a:ext>
                  </a:extLst>
                </p:cNvPr>
                <p:cNvSpPr txBox="1"/>
                <p:nvPr/>
              </p:nvSpPr>
              <p:spPr>
                <a:xfrm>
                  <a:off x="3340827" y="1131727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Staging Area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(Index)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3" name="직사각형 22">
                  <a:extLst>
                    <a:ext uri="{FF2B5EF4-FFF2-40B4-BE49-F238E27FC236}">
                      <a16:creationId xmlns:a16="http://schemas.microsoft.com/office/drawing/2014/main" id="{03212276-8303-49E7-B702-6C44FA3DC7C6}"/>
                    </a:ext>
                  </a:extLst>
                </p:cNvPr>
                <p:cNvSpPr/>
                <p:nvPr/>
              </p:nvSpPr>
              <p:spPr bwMode="auto">
                <a:xfrm>
                  <a:off x="3422959" y="1156486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8" name="직선 연결선 27">
                <a:extLst>
                  <a:ext uri="{FF2B5EF4-FFF2-40B4-BE49-F238E27FC236}">
                    <a16:creationId xmlns:a16="http://schemas.microsoft.com/office/drawing/2014/main" id="{5659E356-4B7F-4C5D-8636-537953728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7578" y="1814854"/>
                <a:ext cx="0" cy="1654102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44935357-03E9-46E4-922B-2BF3D15012B0}"/>
                </a:ext>
              </a:extLst>
            </p:cNvPr>
            <p:cNvGrpSpPr/>
            <p:nvPr/>
          </p:nvGrpSpPr>
          <p:grpSpPr>
            <a:xfrm>
              <a:off x="6564280" y="3703990"/>
              <a:ext cx="2462345" cy="2583167"/>
              <a:chOff x="6681655" y="1088034"/>
              <a:chExt cx="2462345" cy="2583167"/>
            </a:xfrm>
          </p:grpSpPr>
          <p:grpSp>
            <p:nvGrpSpPr>
              <p:cNvPr id="26" name="그룹 25">
                <a:extLst>
                  <a:ext uri="{FF2B5EF4-FFF2-40B4-BE49-F238E27FC236}">
                    <a16:creationId xmlns:a16="http://schemas.microsoft.com/office/drawing/2014/main" id="{24615DFC-4E87-4893-BE85-F3A92501FC80}"/>
                  </a:ext>
                </a:extLst>
              </p:cNvPr>
              <p:cNvGrpSpPr/>
              <p:nvPr/>
            </p:nvGrpSpPr>
            <p:grpSpPr>
              <a:xfrm>
                <a:off x="6681655" y="1088034"/>
                <a:ext cx="2462345" cy="713334"/>
                <a:chOff x="6681655" y="1088034"/>
                <a:chExt cx="2462345" cy="713334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F6429945-DBDA-45DE-821D-E2C4901C814E}"/>
                    </a:ext>
                  </a:extLst>
                </p:cNvPr>
                <p:cNvSpPr txBox="1"/>
                <p:nvPr/>
              </p:nvSpPr>
              <p:spPr>
                <a:xfrm>
                  <a:off x="6681655" y="1088034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.git directory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(local repository)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5" name="직사각형 24">
                  <a:extLst>
                    <a:ext uri="{FF2B5EF4-FFF2-40B4-BE49-F238E27FC236}">
                      <a16:creationId xmlns:a16="http://schemas.microsoft.com/office/drawing/2014/main" id="{CB8410C1-B35F-45A6-8776-878C8ADC6993}"/>
                    </a:ext>
                  </a:extLst>
                </p:cNvPr>
                <p:cNvSpPr/>
                <p:nvPr/>
              </p:nvSpPr>
              <p:spPr bwMode="auto">
                <a:xfrm>
                  <a:off x="6763787" y="1143000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9" name="직선 연결선 28">
                <a:extLst>
                  <a:ext uri="{FF2B5EF4-FFF2-40B4-BE49-F238E27FC236}">
                    <a16:creationId xmlns:a16="http://schemas.microsoft.com/office/drawing/2014/main" id="{799B2D4B-752C-4C5F-AE28-5DC08198D9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12827" y="1795920"/>
                <a:ext cx="0" cy="1875281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cxnSp>
          <p:nvCxnSpPr>
            <p:cNvPr id="33" name="직선 화살표 연결선 32">
              <a:extLst>
                <a:ext uri="{FF2B5EF4-FFF2-40B4-BE49-F238E27FC236}">
                  <a16:creationId xmlns:a16="http://schemas.microsoft.com/office/drawing/2014/main" id="{D6BB8480-B2B3-40F4-A660-09FB5FB1D6FA}"/>
                </a:ext>
              </a:extLst>
            </p:cNvPr>
            <p:cNvCxnSpPr/>
            <p:nvPr/>
          </p:nvCxnSpPr>
          <p:spPr>
            <a:xfrm flipV="1">
              <a:off x="1503310" y="4878553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5" name="내용 개체 틀 2">
              <a:extLst>
                <a:ext uri="{FF2B5EF4-FFF2-40B4-BE49-F238E27FC236}">
                  <a16:creationId xmlns:a16="http://schemas.microsoft.com/office/drawing/2014/main" id="{718F9DA2-A4BF-45CB-8A51-8A7B8114A2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457174" y="4894974"/>
              <a:ext cx="1208053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add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1B3AD2B-344F-4588-9396-BBA7EF9B5D6B}"/>
                </a:ext>
              </a:extLst>
            </p:cNvPr>
            <p:cNvSpPr txBox="1"/>
            <p:nvPr/>
          </p:nvSpPr>
          <p:spPr>
            <a:xfrm>
              <a:off x="1817486" y="4485082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Staging Changes</a:t>
              </a:r>
              <a:endParaRPr lang="ko-KR" altLang="en-US" b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cxnSp>
          <p:nvCxnSpPr>
            <p:cNvPr id="37" name="직선 화살표 연결선 36">
              <a:extLst>
                <a:ext uri="{FF2B5EF4-FFF2-40B4-BE49-F238E27FC236}">
                  <a16:creationId xmlns:a16="http://schemas.microsoft.com/office/drawing/2014/main" id="{5CAF3C47-F054-455F-8BE2-6F31C625CF6D}"/>
                </a:ext>
              </a:extLst>
            </p:cNvPr>
            <p:cNvCxnSpPr/>
            <p:nvPr/>
          </p:nvCxnSpPr>
          <p:spPr>
            <a:xfrm flipV="1">
              <a:off x="4637386" y="5229201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F9178C4-25E9-45AB-8AF5-A970EF982F22}"/>
                </a:ext>
              </a:extLst>
            </p:cNvPr>
            <p:cNvSpPr txBox="1"/>
            <p:nvPr/>
          </p:nvSpPr>
          <p:spPr>
            <a:xfrm>
              <a:off x="4995665" y="4773744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Commit Changes</a:t>
              </a:r>
              <a:endParaRPr lang="ko-KR" altLang="en-US" b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39" name="내용 개체 틀 2">
              <a:extLst>
                <a:ext uri="{FF2B5EF4-FFF2-40B4-BE49-F238E27FC236}">
                  <a16:creationId xmlns:a16="http://schemas.microsoft.com/office/drawing/2014/main" id="{AAEF1F81-7DB6-47D2-AA81-25B02F8B931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63798" y="5253521"/>
              <a:ext cx="1502090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highlight>
                    <a:srgbClr val="FFFF00"/>
                  </a:highlight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commit</a:t>
              </a:r>
            </a:p>
          </p:txBody>
        </p:sp>
        <p:cxnSp>
          <p:nvCxnSpPr>
            <p:cNvPr id="40" name="직선 화살표 연결선 39">
              <a:extLst>
                <a:ext uri="{FF2B5EF4-FFF2-40B4-BE49-F238E27FC236}">
                  <a16:creationId xmlns:a16="http://schemas.microsoft.com/office/drawing/2014/main" id="{322063D9-881E-4A03-B954-28A8CDF03BA6}"/>
                </a:ext>
              </a:extLst>
            </p:cNvPr>
            <p:cNvCxnSpPr>
              <a:cxnSpLocks/>
            </p:cNvCxnSpPr>
            <p:nvPr/>
          </p:nvCxnSpPr>
          <p:spPr>
            <a:xfrm>
              <a:off x="1503310" y="5719480"/>
              <a:ext cx="6318669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44" name="내용 개체 틀 2">
            <a:extLst>
              <a:ext uri="{FF2B5EF4-FFF2-40B4-BE49-F238E27FC236}">
                <a16:creationId xmlns:a16="http://schemas.microsoft.com/office/drawing/2014/main" id="{2B6EB908-0E35-4802-9171-77D264E75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49979"/>
            <a:ext cx="8907694" cy="288289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A staging area (index) exists between the working directory &amp; local git repository</a:t>
            </a:r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File changes are queued in the staging area before stored in local repository</a:t>
            </a: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add</a:t>
            </a:r>
            <a:r>
              <a:rPr lang="en-US" altLang="ko-KR" sz="1800" dirty="0"/>
              <a:t>: add changes to the staging area</a:t>
            </a:r>
          </a:p>
          <a:p>
            <a:pPr lvl="1">
              <a:spcBef>
                <a:spcPts val="600"/>
              </a:spcBef>
            </a:pPr>
            <a:r>
              <a:rPr lang="en-US" altLang="ko-KR" dirty="0"/>
              <a:t>Collect changes in staging area before commit</a:t>
            </a: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git add </a:t>
            </a:r>
            <a:r>
              <a:rPr lang="en-US" altLang="ko-KR" dirty="0"/>
              <a:t>has </a:t>
            </a:r>
            <a:r>
              <a:rPr lang="en-US" altLang="ko-KR" i="1" dirty="0"/>
              <a:t>no effect </a:t>
            </a:r>
            <a:r>
              <a:rPr lang="en-US" altLang="ko-KR" dirty="0"/>
              <a:t>on git directory</a:t>
            </a:r>
            <a:endParaRPr lang="en-US" altLang="ko-KR" sz="1799" dirty="0"/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commit</a:t>
            </a:r>
            <a:r>
              <a:rPr lang="en-US" altLang="ko-KR" sz="1800" dirty="0"/>
              <a:t>: Save changes in the staging area to the local repository </a:t>
            </a:r>
            <a:r>
              <a:rPr lang="en-US" altLang="ko-KR" sz="1600" dirty="0"/>
              <a:t>(no effect on remote repository)</a:t>
            </a: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2000" dirty="0"/>
          </a:p>
          <a:p>
            <a:pPr>
              <a:spcBef>
                <a:spcPts val="600"/>
              </a:spcBef>
            </a:pPr>
            <a:endParaRPr lang="en-US" altLang="ko-KR" sz="2000" i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5EEBDF-357D-4A44-8F11-40171423A586}"/>
              </a:ext>
            </a:extLst>
          </p:cNvPr>
          <p:cNvSpPr txBox="1"/>
          <p:nvPr/>
        </p:nvSpPr>
        <p:spPr>
          <a:xfrm>
            <a:off x="3668224" y="6048788"/>
            <a:ext cx="209737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b="1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git commit -a</a:t>
            </a:r>
            <a:endParaRPr lang="ko-KR" altLang="en-US" sz="1600" b="1"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403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latin typeface="Courier New" panose="02070309020205020404" pitchFamily="49" charset="0"/>
                <a:cs typeface="Courier New" panose="02070309020205020404" pitchFamily="49" charset="0"/>
              </a:rPr>
              <a:t>git add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18" y="1428431"/>
            <a:ext cx="8538625" cy="2586796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Add changes of the working directory to the staging area (index) </a:t>
            </a: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“git add .”</a:t>
            </a:r>
            <a:r>
              <a:rPr lang="en-US" altLang="ko-KR" sz="1800" dirty="0"/>
              <a:t>: only includes changes of the current directory in which 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add</a:t>
            </a:r>
            <a:r>
              <a:rPr lang="en-US" altLang="ko-KR" sz="1800" dirty="0"/>
              <a:t> command is executed</a:t>
            </a:r>
            <a:endParaRPr lang="en-US" altLang="ko-KR" sz="1800" i="1" dirty="0"/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“git add –A”</a:t>
            </a:r>
            <a:r>
              <a:rPr lang="en-US" altLang="ko-KR" sz="1800" dirty="0"/>
              <a:t>:</a:t>
            </a:r>
            <a:r>
              <a:rPr lang="en-US" altLang="ko-KR" sz="1800" i="1" dirty="0"/>
              <a:t> s</a:t>
            </a:r>
            <a:r>
              <a:rPr lang="en-US" altLang="ko-KR" sz="1800" dirty="0"/>
              <a:t>ave all changes of the working directory to the staging area regardless where you are</a:t>
            </a:r>
            <a:endParaRPr lang="en-US" altLang="ko-KR" sz="1800" i="1" dirty="0"/>
          </a:p>
          <a:p>
            <a:pPr>
              <a:spcBef>
                <a:spcPts val="600"/>
              </a:spcBef>
            </a:pPr>
            <a:endParaRPr lang="en-US" altLang="ko-KR" sz="1800" i="1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02DEAE42-519E-4A8C-8B56-4611F0332CCF}"/>
              </a:ext>
            </a:extLst>
          </p:cNvPr>
          <p:cNvGrpSpPr/>
          <p:nvPr/>
        </p:nvGrpSpPr>
        <p:grpSpPr>
          <a:xfrm>
            <a:off x="531297" y="940556"/>
            <a:ext cx="6604719" cy="585149"/>
            <a:chOff x="1449958" y="2055353"/>
            <a:chExt cx="6604719" cy="585149"/>
          </a:xfrm>
        </p:grpSpPr>
        <p:sp>
          <p:nvSpPr>
            <p:cNvPr id="6" name="직사각형">
              <a:extLst>
                <a:ext uri="{FF2B5EF4-FFF2-40B4-BE49-F238E27FC236}">
                  <a16:creationId xmlns:a16="http://schemas.microsoft.com/office/drawing/2014/main" id="{F6567033-25AF-4648-8947-5E861D4A5D2E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7" name="내용 개체 틀 2">
              <a:extLst>
                <a:ext uri="{FF2B5EF4-FFF2-40B4-BE49-F238E27FC236}">
                  <a16:creationId xmlns:a16="http://schemas.microsoft.com/office/drawing/2014/main" id="{04966DD2-BA5D-4D9B-9B08-D8A2055E98C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add [filename]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2333CF2E-27F5-49F3-82B3-426153734475}"/>
              </a:ext>
            </a:extLst>
          </p:cNvPr>
          <p:cNvGrpSpPr/>
          <p:nvPr/>
        </p:nvGrpSpPr>
        <p:grpSpPr>
          <a:xfrm>
            <a:off x="0" y="3891546"/>
            <a:ext cx="9026625" cy="2583167"/>
            <a:chOff x="0" y="3703990"/>
            <a:chExt cx="9026625" cy="2583167"/>
          </a:xfrm>
        </p:grpSpPr>
        <p:grpSp>
          <p:nvGrpSpPr>
            <p:cNvPr id="9" name="그룹 8">
              <a:extLst>
                <a:ext uri="{FF2B5EF4-FFF2-40B4-BE49-F238E27FC236}">
                  <a16:creationId xmlns:a16="http://schemas.microsoft.com/office/drawing/2014/main" id="{071E6EF4-09D1-4159-95A8-1283A41C5746}"/>
                </a:ext>
              </a:extLst>
            </p:cNvPr>
            <p:cNvGrpSpPr/>
            <p:nvPr/>
          </p:nvGrpSpPr>
          <p:grpSpPr>
            <a:xfrm>
              <a:off x="0" y="3703990"/>
              <a:ext cx="2707956" cy="2470333"/>
              <a:chOff x="117375" y="1143000"/>
              <a:chExt cx="2707956" cy="2470333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6085094-CF41-4EDC-A67C-AEAF7A92591C}"/>
                  </a:ext>
                </a:extLst>
              </p:cNvPr>
              <p:cNvSpPr txBox="1"/>
              <p:nvPr/>
            </p:nvSpPr>
            <p:spPr>
              <a:xfrm>
                <a:off x="362986" y="1272129"/>
                <a:ext cx="24623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Working Directory</a:t>
                </a:r>
                <a:endParaRPr lang="ko-KR" altLang="en-US" sz="2000"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9AF2A06E-7131-4136-9D57-E0468D2185E4}"/>
                  </a:ext>
                </a:extLst>
              </p:cNvPr>
              <p:cNvSpPr/>
              <p:nvPr/>
            </p:nvSpPr>
            <p:spPr bwMode="auto">
              <a:xfrm>
                <a:off x="445118" y="1143000"/>
                <a:ext cx="2298082" cy="658368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cxnSp>
            <p:nvCxnSpPr>
              <p:cNvPr id="30" name="직선 연결선 29">
                <a:extLst>
                  <a:ext uri="{FF2B5EF4-FFF2-40B4-BE49-F238E27FC236}">
                    <a16:creationId xmlns:a16="http://schemas.microsoft.com/office/drawing/2014/main" id="{B11B7098-051B-4189-9E8F-0E20EEB47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4158" y="1801368"/>
                <a:ext cx="0" cy="1811965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D7B6FC3A-BAF3-45DF-857D-A3F8219F9F78}"/>
                  </a:ext>
                </a:extLst>
              </p:cNvPr>
              <p:cNvSpPr/>
              <p:nvPr/>
            </p:nvSpPr>
            <p:spPr bwMode="auto">
              <a:xfrm>
                <a:off x="727033" y="2029968"/>
                <a:ext cx="745147" cy="850392"/>
              </a:xfrm>
              <a:prstGeom prst="rect">
                <a:avLst/>
              </a:prstGeom>
              <a:solidFill>
                <a:srgbClr val="D6D5D5"/>
              </a:solidFill>
              <a:ln w="12700" cap="flat" cmpd="sng" algn="ctr">
                <a:solidFill>
                  <a:srgbClr val="57566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7F8EF94-F70D-40C7-A76F-6D0381DFAD0A}"/>
                  </a:ext>
                </a:extLst>
              </p:cNvPr>
              <p:cNvSpPr txBox="1"/>
              <p:nvPr/>
            </p:nvSpPr>
            <p:spPr>
              <a:xfrm>
                <a:off x="785429" y="2259068"/>
                <a:ext cx="62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file</a:t>
                </a:r>
                <a:endParaRPr lang="ko-KR" altLang="en-US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  <p:cxnSp>
            <p:nvCxnSpPr>
              <p:cNvPr id="33" name="연결선: 꺾임 32">
                <a:extLst>
                  <a:ext uri="{FF2B5EF4-FFF2-40B4-BE49-F238E27FC236}">
                    <a16:creationId xmlns:a16="http://schemas.microsoft.com/office/drawing/2014/main" id="{61407434-5082-443D-A696-57E1F9EEF8EB}"/>
                  </a:ext>
                </a:extLst>
              </p:cNvPr>
              <p:cNvCxnSpPr>
                <a:cxnSpLocks/>
                <a:stCxn id="31" idx="1"/>
                <a:endCxn id="31" idx="2"/>
              </p:cNvCxnSpPr>
              <p:nvPr/>
            </p:nvCxnSpPr>
            <p:spPr>
              <a:xfrm rot="10800000" flipH="1" flipV="1">
                <a:off x="727033" y="2455164"/>
                <a:ext cx="372574" cy="425196"/>
              </a:xfrm>
              <a:prstGeom prst="bentConnector4">
                <a:avLst>
                  <a:gd name="adj1" fmla="val -71801"/>
                  <a:gd name="adj2" fmla="val 208670"/>
                </a:avLst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C6B3DFF-C07D-4BFE-B1C1-34485F7A775D}"/>
                  </a:ext>
                </a:extLst>
              </p:cNvPr>
              <p:cNvSpPr txBox="1"/>
              <p:nvPr/>
            </p:nvSpPr>
            <p:spPr>
              <a:xfrm>
                <a:off x="117375" y="3305556"/>
                <a:ext cx="13361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changes</a:t>
                </a:r>
                <a:endParaRPr lang="ko-KR" altLang="en-US" sz="1400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1DF2128C-C863-4A8B-AA4F-EFCD9119B9BF}"/>
                </a:ext>
              </a:extLst>
            </p:cNvPr>
            <p:cNvGrpSpPr/>
            <p:nvPr/>
          </p:nvGrpSpPr>
          <p:grpSpPr>
            <a:xfrm>
              <a:off x="3404946" y="3703990"/>
              <a:ext cx="2462345" cy="2337229"/>
              <a:chOff x="3340827" y="1131727"/>
              <a:chExt cx="2462345" cy="2337229"/>
            </a:xfrm>
          </p:grpSpPr>
          <p:grpSp>
            <p:nvGrpSpPr>
              <p:cNvPr id="24" name="그룹 23">
                <a:extLst>
                  <a:ext uri="{FF2B5EF4-FFF2-40B4-BE49-F238E27FC236}">
                    <a16:creationId xmlns:a16="http://schemas.microsoft.com/office/drawing/2014/main" id="{302B1DAD-A7AF-4838-9990-CC812685FDE0}"/>
                  </a:ext>
                </a:extLst>
              </p:cNvPr>
              <p:cNvGrpSpPr/>
              <p:nvPr/>
            </p:nvGrpSpPr>
            <p:grpSpPr>
              <a:xfrm>
                <a:off x="3340827" y="1131727"/>
                <a:ext cx="2462345" cy="707886"/>
                <a:chOff x="3340827" y="1131727"/>
                <a:chExt cx="2462345" cy="707886"/>
              </a:xfrm>
            </p:grpSpPr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B4BEF16-0C88-4848-B891-5FEE5062D00B}"/>
                    </a:ext>
                  </a:extLst>
                </p:cNvPr>
                <p:cNvSpPr txBox="1"/>
                <p:nvPr/>
              </p:nvSpPr>
              <p:spPr>
                <a:xfrm>
                  <a:off x="3340827" y="1131727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Staging Area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(Index)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7" name="직사각형 26">
                  <a:extLst>
                    <a:ext uri="{FF2B5EF4-FFF2-40B4-BE49-F238E27FC236}">
                      <a16:creationId xmlns:a16="http://schemas.microsoft.com/office/drawing/2014/main" id="{B88DB484-FF06-4016-884A-95AF821C9508}"/>
                    </a:ext>
                  </a:extLst>
                </p:cNvPr>
                <p:cNvSpPr/>
                <p:nvPr/>
              </p:nvSpPr>
              <p:spPr bwMode="auto">
                <a:xfrm>
                  <a:off x="3422959" y="1156486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5" name="직선 연결선 24">
                <a:extLst>
                  <a:ext uri="{FF2B5EF4-FFF2-40B4-BE49-F238E27FC236}">
                    <a16:creationId xmlns:a16="http://schemas.microsoft.com/office/drawing/2014/main" id="{032FF271-EA45-43FD-9E83-53C7E27A38F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7578" y="1814854"/>
                <a:ext cx="0" cy="1654102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E5412036-1520-4FBF-89C6-6F97E87A8980}"/>
                </a:ext>
              </a:extLst>
            </p:cNvPr>
            <p:cNvGrpSpPr/>
            <p:nvPr/>
          </p:nvGrpSpPr>
          <p:grpSpPr>
            <a:xfrm>
              <a:off x="6564280" y="3703990"/>
              <a:ext cx="2462345" cy="2583167"/>
              <a:chOff x="6681655" y="1088034"/>
              <a:chExt cx="2462345" cy="2583167"/>
            </a:xfrm>
          </p:grpSpPr>
          <p:grpSp>
            <p:nvGrpSpPr>
              <p:cNvPr id="20" name="그룹 19">
                <a:extLst>
                  <a:ext uri="{FF2B5EF4-FFF2-40B4-BE49-F238E27FC236}">
                    <a16:creationId xmlns:a16="http://schemas.microsoft.com/office/drawing/2014/main" id="{11440DD8-CA50-4BED-803B-7C8C86843593}"/>
                  </a:ext>
                </a:extLst>
              </p:cNvPr>
              <p:cNvGrpSpPr/>
              <p:nvPr/>
            </p:nvGrpSpPr>
            <p:grpSpPr>
              <a:xfrm>
                <a:off x="6681655" y="1088034"/>
                <a:ext cx="2462345" cy="713334"/>
                <a:chOff x="6681655" y="1088034"/>
                <a:chExt cx="2462345" cy="713334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AFC2BDF7-CC66-46BD-BEC2-B9622AB42BDF}"/>
                    </a:ext>
                  </a:extLst>
                </p:cNvPr>
                <p:cNvSpPr txBox="1"/>
                <p:nvPr/>
              </p:nvSpPr>
              <p:spPr>
                <a:xfrm>
                  <a:off x="6681655" y="1088034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.git directory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(local repository)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3" name="직사각형 22">
                  <a:extLst>
                    <a:ext uri="{FF2B5EF4-FFF2-40B4-BE49-F238E27FC236}">
                      <a16:creationId xmlns:a16="http://schemas.microsoft.com/office/drawing/2014/main" id="{F4B5DB06-85F6-4D95-8EFC-EB8435116876}"/>
                    </a:ext>
                  </a:extLst>
                </p:cNvPr>
                <p:cNvSpPr/>
                <p:nvPr/>
              </p:nvSpPr>
              <p:spPr bwMode="auto">
                <a:xfrm>
                  <a:off x="6763787" y="1143000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1" name="직선 연결선 20">
                <a:extLst>
                  <a:ext uri="{FF2B5EF4-FFF2-40B4-BE49-F238E27FC236}">
                    <a16:creationId xmlns:a16="http://schemas.microsoft.com/office/drawing/2014/main" id="{ED5457E6-3A6C-4C09-8129-DA60D52D48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12827" y="1795920"/>
                <a:ext cx="0" cy="1875281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cxnSp>
          <p:nvCxnSpPr>
            <p:cNvPr id="12" name="직선 화살표 연결선 11">
              <a:extLst>
                <a:ext uri="{FF2B5EF4-FFF2-40B4-BE49-F238E27FC236}">
                  <a16:creationId xmlns:a16="http://schemas.microsoft.com/office/drawing/2014/main" id="{B758BC9D-20DA-4CE7-B363-61E46E91AC93}"/>
                </a:ext>
              </a:extLst>
            </p:cNvPr>
            <p:cNvCxnSpPr/>
            <p:nvPr/>
          </p:nvCxnSpPr>
          <p:spPr>
            <a:xfrm flipV="1">
              <a:off x="1503310" y="4878553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" name="내용 개체 틀 2">
              <a:extLst>
                <a:ext uri="{FF2B5EF4-FFF2-40B4-BE49-F238E27FC236}">
                  <a16:creationId xmlns:a16="http://schemas.microsoft.com/office/drawing/2014/main" id="{CE2E4A45-EDE8-4732-A801-38E0FE7AC02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457174" y="4894974"/>
              <a:ext cx="1208053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srgbClr val="FF0000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add</a:t>
              </a:r>
              <a:endParaRPr lang="en-US" sz="1600" b="1" kern="0" dirty="0">
                <a:solidFill>
                  <a:srgbClr val="FF0000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342952-AED8-4443-B5E0-8559EC533F8E}"/>
                </a:ext>
              </a:extLst>
            </p:cNvPr>
            <p:cNvSpPr txBox="1"/>
            <p:nvPr/>
          </p:nvSpPr>
          <p:spPr>
            <a:xfrm>
              <a:off x="1817486" y="4485082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0000"/>
                  </a:solidFill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Staging Changes</a:t>
              </a:r>
              <a:endParaRPr lang="ko-KR" altLang="en-US" b="1">
                <a:solidFill>
                  <a:srgbClr val="FF0000"/>
                </a:solidFill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cxnSp>
          <p:nvCxnSpPr>
            <p:cNvPr id="15" name="직선 화살표 연결선 14">
              <a:extLst>
                <a:ext uri="{FF2B5EF4-FFF2-40B4-BE49-F238E27FC236}">
                  <a16:creationId xmlns:a16="http://schemas.microsoft.com/office/drawing/2014/main" id="{FB3A442B-6FD5-4FFE-9964-E1486415599C}"/>
                </a:ext>
              </a:extLst>
            </p:cNvPr>
            <p:cNvCxnSpPr/>
            <p:nvPr/>
          </p:nvCxnSpPr>
          <p:spPr>
            <a:xfrm flipV="1">
              <a:off x="4637386" y="5229201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1E2403C-A2DD-446B-A5C8-0888AF483C89}"/>
                </a:ext>
              </a:extLst>
            </p:cNvPr>
            <p:cNvSpPr txBox="1"/>
            <p:nvPr/>
          </p:nvSpPr>
          <p:spPr>
            <a:xfrm>
              <a:off x="4995665" y="4773744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Commit Changes</a:t>
              </a:r>
              <a:endParaRPr lang="ko-KR" altLang="en-US" b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17" name="내용 개체 틀 2">
              <a:extLst>
                <a:ext uri="{FF2B5EF4-FFF2-40B4-BE49-F238E27FC236}">
                  <a16:creationId xmlns:a16="http://schemas.microsoft.com/office/drawing/2014/main" id="{FD3E8CC2-6697-4B20-844D-1D5A6C67DDF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63798" y="5253521"/>
              <a:ext cx="1502090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commit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E261996B-E6F5-4621-8C09-93E628765549}"/>
                </a:ext>
              </a:extLst>
            </p:cNvPr>
            <p:cNvCxnSpPr>
              <a:cxnSpLocks/>
            </p:cNvCxnSpPr>
            <p:nvPr/>
          </p:nvCxnSpPr>
          <p:spPr>
            <a:xfrm>
              <a:off x="1503310" y="5719480"/>
              <a:ext cx="6318669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9" name="내용 개체 틀 2">
              <a:extLst>
                <a:ext uri="{FF2B5EF4-FFF2-40B4-BE49-F238E27FC236}">
                  <a16:creationId xmlns:a16="http://schemas.microsoft.com/office/drawing/2014/main" id="{BF7B2F0C-9948-48E8-94EE-FEA3B252836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57680" y="5795281"/>
              <a:ext cx="2009927" cy="4918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commit –a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6035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88" y="1354266"/>
            <a:ext cx="9122436" cy="3700285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endParaRPr lang="en-US" altLang="ko-KR" sz="18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Commit the file: save all changes added to staging area to the local git repository</a:t>
            </a: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Changes not added to the staging area are not committed</a:t>
            </a:r>
          </a:p>
          <a:p>
            <a:pPr>
              <a:spcBef>
                <a:spcPts val="600"/>
              </a:spcBef>
            </a:pPr>
            <a:endParaRPr lang="en-US" altLang="ko-KR" sz="18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latin typeface="Courier New" panose="02070309020205020404" pitchFamily="49" charset="0"/>
                <a:cs typeface="Courier New" panose="02070309020205020404" pitchFamily="49" charset="0"/>
              </a:rPr>
              <a:t>git commit (1/2)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CDA9760A-D88B-4D35-8809-9555B8CD4F8A}"/>
              </a:ext>
            </a:extLst>
          </p:cNvPr>
          <p:cNvGrpSpPr/>
          <p:nvPr/>
        </p:nvGrpSpPr>
        <p:grpSpPr>
          <a:xfrm>
            <a:off x="445118" y="1108328"/>
            <a:ext cx="6604719" cy="585149"/>
            <a:chOff x="1449958" y="2055353"/>
            <a:chExt cx="6604719" cy="585149"/>
          </a:xfrm>
        </p:grpSpPr>
        <p:sp>
          <p:nvSpPr>
            <p:cNvPr id="9" name="직사각형">
              <a:extLst>
                <a:ext uri="{FF2B5EF4-FFF2-40B4-BE49-F238E27FC236}">
                  <a16:creationId xmlns:a16="http://schemas.microsoft.com/office/drawing/2014/main" id="{F0E9BD51-D7E8-40EF-83EC-B42E3FEA9F9F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0" name="내용 개체 틀 2">
              <a:extLst>
                <a:ext uri="{FF2B5EF4-FFF2-40B4-BE49-F238E27FC236}">
                  <a16:creationId xmlns:a16="http://schemas.microsoft.com/office/drawing/2014/main" id="{13B4AE24-D222-416F-957C-0FD23911914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8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commit [option]</a:t>
              </a:r>
              <a:endParaRPr lang="en-US" sz="18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grpSp>
        <p:nvGrpSpPr>
          <p:cNvPr id="7" name="그룹 6">
            <a:extLst>
              <a:ext uri="{FF2B5EF4-FFF2-40B4-BE49-F238E27FC236}">
                <a16:creationId xmlns:a16="http://schemas.microsoft.com/office/drawing/2014/main" id="{15A8C54A-05AB-4ACC-8A50-7C74A2CD7B92}"/>
              </a:ext>
            </a:extLst>
          </p:cNvPr>
          <p:cNvGrpSpPr/>
          <p:nvPr/>
        </p:nvGrpSpPr>
        <p:grpSpPr>
          <a:xfrm>
            <a:off x="-12637" y="3429000"/>
            <a:ext cx="9026625" cy="2583167"/>
            <a:chOff x="0" y="3703990"/>
            <a:chExt cx="9026625" cy="2583167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AB3F4E4C-261E-4FD9-849F-BC1E326C582C}"/>
                </a:ext>
              </a:extLst>
            </p:cNvPr>
            <p:cNvGrpSpPr/>
            <p:nvPr/>
          </p:nvGrpSpPr>
          <p:grpSpPr>
            <a:xfrm>
              <a:off x="0" y="3703990"/>
              <a:ext cx="2707956" cy="2470333"/>
              <a:chOff x="117375" y="1143000"/>
              <a:chExt cx="2707956" cy="2470333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FD38864-9320-4FC4-B19F-4D6F26E17BDD}"/>
                  </a:ext>
                </a:extLst>
              </p:cNvPr>
              <p:cNvSpPr txBox="1"/>
              <p:nvPr/>
            </p:nvSpPr>
            <p:spPr>
              <a:xfrm>
                <a:off x="362986" y="1272129"/>
                <a:ext cx="24623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Working Directory</a:t>
                </a:r>
                <a:endParaRPr lang="ko-KR" altLang="en-US" sz="2000"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692BA228-69E7-4B79-8D9C-7F8F3BF2D6A9}"/>
                  </a:ext>
                </a:extLst>
              </p:cNvPr>
              <p:cNvSpPr/>
              <p:nvPr/>
            </p:nvSpPr>
            <p:spPr bwMode="auto">
              <a:xfrm>
                <a:off x="445118" y="1143000"/>
                <a:ext cx="2298082" cy="658368"/>
              </a:xfrm>
              <a:prstGeom prst="rect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cxnSp>
            <p:nvCxnSpPr>
              <p:cNvPr id="32" name="직선 연결선 31">
                <a:extLst>
                  <a:ext uri="{FF2B5EF4-FFF2-40B4-BE49-F238E27FC236}">
                    <a16:creationId xmlns:a16="http://schemas.microsoft.com/office/drawing/2014/main" id="{3F047B72-3D29-4EF8-83E3-0A095340E5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94158" y="1801368"/>
                <a:ext cx="0" cy="1811965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13911046-0A6F-4B68-A01B-ABC619CC612A}"/>
                  </a:ext>
                </a:extLst>
              </p:cNvPr>
              <p:cNvSpPr/>
              <p:nvPr/>
            </p:nvSpPr>
            <p:spPr bwMode="auto">
              <a:xfrm>
                <a:off x="727033" y="2029968"/>
                <a:ext cx="745147" cy="850392"/>
              </a:xfrm>
              <a:prstGeom prst="rect">
                <a:avLst/>
              </a:prstGeom>
              <a:solidFill>
                <a:srgbClr val="D6D5D5"/>
              </a:solidFill>
              <a:ln w="12700" cap="flat" cmpd="sng" algn="ctr">
                <a:solidFill>
                  <a:srgbClr val="575667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75674AB-3B82-4D50-9529-4DD9E48B5817}"/>
                  </a:ext>
                </a:extLst>
              </p:cNvPr>
              <p:cNvSpPr txBox="1"/>
              <p:nvPr/>
            </p:nvSpPr>
            <p:spPr>
              <a:xfrm>
                <a:off x="785429" y="2259068"/>
                <a:ext cx="628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file</a:t>
                </a:r>
                <a:endParaRPr lang="ko-KR" altLang="en-US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  <p:cxnSp>
            <p:nvCxnSpPr>
              <p:cNvPr id="35" name="연결선: 꺾임 34">
                <a:extLst>
                  <a:ext uri="{FF2B5EF4-FFF2-40B4-BE49-F238E27FC236}">
                    <a16:creationId xmlns:a16="http://schemas.microsoft.com/office/drawing/2014/main" id="{7130304B-8D69-4D52-9772-E0A4C9A704EA}"/>
                  </a:ext>
                </a:extLst>
              </p:cNvPr>
              <p:cNvCxnSpPr>
                <a:cxnSpLocks/>
                <a:stCxn id="33" idx="1"/>
                <a:endCxn id="33" idx="2"/>
              </p:cNvCxnSpPr>
              <p:nvPr/>
            </p:nvCxnSpPr>
            <p:spPr>
              <a:xfrm rot="10800000" flipH="1" flipV="1">
                <a:off x="727033" y="2455164"/>
                <a:ext cx="372574" cy="425196"/>
              </a:xfrm>
              <a:prstGeom prst="bentConnector4">
                <a:avLst>
                  <a:gd name="adj1" fmla="val -71801"/>
                  <a:gd name="adj2" fmla="val 208670"/>
                </a:avLst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478E7D-4CD4-4898-A9E4-8EB3F37E5250}"/>
                  </a:ext>
                </a:extLst>
              </p:cNvPr>
              <p:cNvSpPr txBox="1"/>
              <p:nvPr/>
            </p:nvSpPr>
            <p:spPr>
              <a:xfrm>
                <a:off x="117375" y="3305556"/>
                <a:ext cx="133610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 b="1">
                    <a:latin typeface="Helvetica" panose="020B0604020202020204" pitchFamily="34" charset="0"/>
                    <a:ea typeface="맑은 고딕" panose="020B0503020000020004" pitchFamily="50" charset="-127"/>
                    <a:cs typeface="Helvetica" panose="020B0604020202020204" pitchFamily="34" charset="0"/>
                  </a:rPr>
                  <a:t>changes</a:t>
                </a:r>
                <a:endParaRPr lang="ko-KR" altLang="en-US" sz="1400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endParaRPr>
              </a:p>
            </p:txBody>
          </p:sp>
        </p:grp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F90B06FE-98AF-4F7A-BE22-6F843DF7CE44}"/>
                </a:ext>
              </a:extLst>
            </p:cNvPr>
            <p:cNvGrpSpPr/>
            <p:nvPr/>
          </p:nvGrpSpPr>
          <p:grpSpPr>
            <a:xfrm>
              <a:off x="3404946" y="3703990"/>
              <a:ext cx="2462345" cy="2015490"/>
              <a:chOff x="3340827" y="1131727"/>
              <a:chExt cx="2462345" cy="2015490"/>
            </a:xfrm>
          </p:grpSpPr>
          <p:grpSp>
            <p:nvGrpSpPr>
              <p:cNvPr id="26" name="그룹 25">
                <a:extLst>
                  <a:ext uri="{FF2B5EF4-FFF2-40B4-BE49-F238E27FC236}">
                    <a16:creationId xmlns:a16="http://schemas.microsoft.com/office/drawing/2014/main" id="{739BEC8C-C015-4044-991A-E1CA03782191}"/>
                  </a:ext>
                </a:extLst>
              </p:cNvPr>
              <p:cNvGrpSpPr/>
              <p:nvPr/>
            </p:nvGrpSpPr>
            <p:grpSpPr>
              <a:xfrm>
                <a:off x="3340827" y="1131727"/>
                <a:ext cx="2462345" cy="707886"/>
                <a:chOff x="3340827" y="1131727"/>
                <a:chExt cx="2462345" cy="707886"/>
              </a:xfrm>
            </p:grpSpPr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F31B0B9-A179-4FB1-B113-8A8F8ABB6E9A}"/>
                    </a:ext>
                  </a:extLst>
                </p:cNvPr>
                <p:cNvSpPr txBox="1"/>
                <p:nvPr/>
              </p:nvSpPr>
              <p:spPr>
                <a:xfrm>
                  <a:off x="3340827" y="1131727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Staging Area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(Index)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9" name="직사각형 28">
                  <a:extLst>
                    <a:ext uri="{FF2B5EF4-FFF2-40B4-BE49-F238E27FC236}">
                      <a16:creationId xmlns:a16="http://schemas.microsoft.com/office/drawing/2014/main" id="{ECCB69FB-37F2-4DE9-9222-58D7FFC9A1FD}"/>
                    </a:ext>
                  </a:extLst>
                </p:cNvPr>
                <p:cNvSpPr/>
                <p:nvPr/>
              </p:nvSpPr>
              <p:spPr bwMode="auto">
                <a:xfrm>
                  <a:off x="3422959" y="1156486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7" name="직선 연결선 26">
                <a:extLst>
                  <a:ext uri="{FF2B5EF4-FFF2-40B4-BE49-F238E27FC236}">
                    <a16:creationId xmlns:a16="http://schemas.microsoft.com/office/drawing/2014/main" id="{87628943-DDBB-45EB-B623-B97573DD50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7578" y="1814854"/>
                <a:ext cx="0" cy="1332363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BCD8DD60-FD2C-4B41-9F23-D06545EDF533}"/>
                </a:ext>
              </a:extLst>
            </p:cNvPr>
            <p:cNvGrpSpPr/>
            <p:nvPr/>
          </p:nvGrpSpPr>
          <p:grpSpPr>
            <a:xfrm>
              <a:off x="6564280" y="3703990"/>
              <a:ext cx="2462345" cy="2583167"/>
              <a:chOff x="6681655" y="1088034"/>
              <a:chExt cx="2462345" cy="2583167"/>
            </a:xfrm>
          </p:grpSpPr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C42E0476-A5C4-4A01-870F-40EBC2B6604B}"/>
                  </a:ext>
                </a:extLst>
              </p:cNvPr>
              <p:cNvGrpSpPr/>
              <p:nvPr/>
            </p:nvGrpSpPr>
            <p:grpSpPr>
              <a:xfrm>
                <a:off x="6681655" y="1088034"/>
                <a:ext cx="2462345" cy="713334"/>
                <a:chOff x="6681655" y="1088034"/>
                <a:chExt cx="2462345" cy="713334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B0DC1CE-A097-43FE-9D8D-8CBC1C9FF666}"/>
                    </a:ext>
                  </a:extLst>
                </p:cNvPr>
                <p:cNvSpPr txBox="1"/>
                <p:nvPr/>
              </p:nvSpPr>
              <p:spPr>
                <a:xfrm>
                  <a:off x="6681655" y="1088034"/>
                  <a:ext cx="24623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.git directory</a:t>
                  </a:r>
                </a:p>
                <a:p>
                  <a:pPr algn="ctr"/>
                  <a:r>
                    <a:rPr lang="en-US" altLang="ko-KR" sz="20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(local repository)</a:t>
                  </a:r>
                  <a:endParaRPr lang="ko-KR" altLang="en-US" sz="20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5" name="직사각형 24">
                  <a:extLst>
                    <a:ext uri="{FF2B5EF4-FFF2-40B4-BE49-F238E27FC236}">
                      <a16:creationId xmlns:a16="http://schemas.microsoft.com/office/drawing/2014/main" id="{70FF98B8-A37B-4D5E-B3CC-4E5CB6791B20}"/>
                    </a:ext>
                  </a:extLst>
                </p:cNvPr>
                <p:cNvSpPr/>
                <p:nvPr/>
              </p:nvSpPr>
              <p:spPr bwMode="auto">
                <a:xfrm>
                  <a:off x="6763787" y="1143000"/>
                  <a:ext cx="2298082" cy="658368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23" name="직선 연결선 22">
                <a:extLst>
                  <a:ext uri="{FF2B5EF4-FFF2-40B4-BE49-F238E27FC236}">
                    <a16:creationId xmlns:a16="http://schemas.microsoft.com/office/drawing/2014/main" id="{90D44BDA-4C70-4482-B963-3F5FA177DE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12827" y="1795920"/>
                <a:ext cx="0" cy="1875281"/>
              </a:xfrm>
              <a:prstGeom prst="line">
                <a:avLst/>
              </a:prstGeom>
              <a:noFill/>
              <a:ln w="28575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</p:grpSp>
        <p:cxnSp>
          <p:nvCxnSpPr>
            <p:cNvPr id="14" name="직선 화살표 연결선 13">
              <a:extLst>
                <a:ext uri="{FF2B5EF4-FFF2-40B4-BE49-F238E27FC236}">
                  <a16:creationId xmlns:a16="http://schemas.microsoft.com/office/drawing/2014/main" id="{4010AF28-BA76-40AA-9F2D-BA7E597B2469}"/>
                </a:ext>
              </a:extLst>
            </p:cNvPr>
            <p:cNvCxnSpPr/>
            <p:nvPr/>
          </p:nvCxnSpPr>
          <p:spPr>
            <a:xfrm flipV="1">
              <a:off x="1503310" y="4878553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5" name="내용 개체 틀 2">
              <a:extLst>
                <a:ext uri="{FF2B5EF4-FFF2-40B4-BE49-F238E27FC236}">
                  <a16:creationId xmlns:a16="http://schemas.microsoft.com/office/drawing/2014/main" id="{795F53E2-66C6-4073-9A57-DCA15FB5E9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457174" y="4894974"/>
              <a:ext cx="1208053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add</a:t>
              </a:r>
              <a:endParaRPr lang="en-US" sz="1600" b="1" kern="0" dirty="0"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E1CBD3-BCAB-4600-9559-9B7EB4C3751B}"/>
                </a:ext>
              </a:extLst>
            </p:cNvPr>
            <p:cNvSpPr txBox="1"/>
            <p:nvPr/>
          </p:nvSpPr>
          <p:spPr>
            <a:xfrm>
              <a:off x="1817486" y="4485082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Staging Changes</a:t>
              </a:r>
              <a:endParaRPr lang="ko-KR" altLang="en-US" b="1"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cxnSp>
          <p:nvCxnSpPr>
            <p:cNvPr id="17" name="직선 화살표 연결선 16">
              <a:extLst>
                <a:ext uri="{FF2B5EF4-FFF2-40B4-BE49-F238E27FC236}">
                  <a16:creationId xmlns:a16="http://schemas.microsoft.com/office/drawing/2014/main" id="{9D30EFBD-B77A-466B-AA66-25FF64D4267A}"/>
                </a:ext>
              </a:extLst>
            </p:cNvPr>
            <p:cNvCxnSpPr/>
            <p:nvPr/>
          </p:nvCxnSpPr>
          <p:spPr>
            <a:xfrm flipV="1">
              <a:off x="4637386" y="5229201"/>
              <a:ext cx="3154914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856ACB-5702-42C8-8EDD-6EB8AE810749}"/>
                </a:ext>
              </a:extLst>
            </p:cNvPr>
            <p:cNvSpPr txBox="1"/>
            <p:nvPr/>
          </p:nvSpPr>
          <p:spPr>
            <a:xfrm>
              <a:off x="4995665" y="4773744"/>
              <a:ext cx="2462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>
                  <a:solidFill>
                    <a:srgbClr val="FF0000"/>
                  </a:solidFill>
                  <a:latin typeface="Helvetica" panose="020B0604020202020204" pitchFamily="34" charset="0"/>
                  <a:ea typeface="맑은 고딕" panose="020B0503020000020004" pitchFamily="50" charset="-127"/>
                  <a:cs typeface="Helvetica" panose="020B0604020202020204" pitchFamily="34" charset="0"/>
                </a:rPr>
                <a:t>Commit Changes</a:t>
              </a:r>
              <a:endParaRPr lang="ko-KR" altLang="en-US" b="1">
                <a:solidFill>
                  <a:srgbClr val="FF0000"/>
                </a:solidFill>
                <a:latin typeface="Helvetica" panose="020B0604020202020204" pitchFamily="34" charset="0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sp>
          <p:nvSpPr>
            <p:cNvPr id="19" name="내용 개체 틀 2">
              <a:extLst>
                <a:ext uri="{FF2B5EF4-FFF2-40B4-BE49-F238E27FC236}">
                  <a16:creationId xmlns:a16="http://schemas.microsoft.com/office/drawing/2014/main" id="{7D47AAF0-B14A-48BA-A01E-A6D10A6A49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463798" y="5253521"/>
              <a:ext cx="1502090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srgbClr val="FF0000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commit</a:t>
              </a:r>
              <a:endParaRPr lang="en-US" sz="1600" b="1" kern="0" dirty="0">
                <a:solidFill>
                  <a:srgbClr val="FF0000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  <p:cxnSp>
          <p:nvCxnSpPr>
            <p:cNvPr id="20" name="직선 화살표 연결선 19">
              <a:extLst>
                <a:ext uri="{FF2B5EF4-FFF2-40B4-BE49-F238E27FC236}">
                  <a16:creationId xmlns:a16="http://schemas.microsoft.com/office/drawing/2014/main" id="{C41E455E-C2D2-46BB-A032-7DCB18DEA686}"/>
                </a:ext>
              </a:extLst>
            </p:cNvPr>
            <p:cNvCxnSpPr>
              <a:cxnSpLocks/>
            </p:cNvCxnSpPr>
            <p:nvPr/>
          </p:nvCxnSpPr>
          <p:spPr>
            <a:xfrm>
              <a:off x="1503310" y="5719480"/>
              <a:ext cx="6318669" cy="0"/>
            </a:xfrm>
            <a:prstGeom prst="straightConnector1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" name="내용 개체 틀 2">
              <a:extLst>
                <a:ext uri="{FF2B5EF4-FFF2-40B4-BE49-F238E27FC236}">
                  <a16:creationId xmlns:a16="http://schemas.microsoft.com/office/drawing/2014/main" id="{002D3030-6977-4BBE-B13A-D46131AD4C8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657680" y="5795281"/>
              <a:ext cx="2209601" cy="47956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srgbClr val="FF0000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git commit –a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4496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>
                <a:latin typeface="Courier New" panose="02070309020205020404" pitchFamily="49" charset="0"/>
                <a:cs typeface="Courier New" panose="02070309020205020404" pitchFamily="49" charset="0"/>
              </a:rPr>
              <a:t>git commit (2/2)</a:t>
            </a:r>
            <a:endParaRPr lang="ko-KR" alt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7" name="내용 개체 틀 2">
            <a:extLst>
              <a:ext uri="{FF2B5EF4-FFF2-40B4-BE49-F238E27FC236}">
                <a16:creationId xmlns:a16="http://schemas.microsoft.com/office/drawing/2014/main" id="{0EAC26AD-2684-4B1C-8C93-DCC0F6A39E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68" y="-2450"/>
            <a:ext cx="8970264" cy="6455664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b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</a:br>
            <a:endParaRPr lang="en-US" altLang="ko-KR" sz="18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-m option</a:t>
            </a:r>
          </a:p>
          <a:p>
            <a:pPr marL="0" indent="0">
              <a:spcBef>
                <a:spcPts val="600"/>
              </a:spcBef>
              <a:buNone/>
            </a:pPr>
            <a:br>
              <a:rPr lang="en-US" altLang="ko-KR" sz="20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</a:b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Commit message is a description of the corresponding commit </a:t>
            </a: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Commit</a:t>
            </a:r>
            <a:r>
              <a:rPr lang="ko-KR" altLang="en-US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 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message</a:t>
            </a:r>
            <a:r>
              <a:rPr lang="ko-KR" altLang="en-US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 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usually</a:t>
            </a:r>
            <a:r>
              <a:rPr lang="ko-KR" altLang="en-US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 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contains descriptions of changes that occur at that commit</a:t>
            </a: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Commit message is included in commit history. </a:t>
            </a:r>
          </a:p>
          <a:p>
            <a:pPr lvl="2">
              <a:spcBef>
                <a:spcPts val="600"/>
              </a:spcBef>
            </a:pP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How to Write a Git Commit Message : 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  <a:hlinkClick r:id="rId3"/>
              </a:rPr>
              <a:t>https://chris.beams.io/posts/git-commit/</a:t>
            </a:r>
            <a:endParaRPr lang="en-US" altLang="ko-KR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-a option : Omit staging area. Save all changes to the local git repository</a:t>
            </a:r>
          </a:p>
          <a:p>
            <a:pPr lvl="1">
              <a:spcBef>
                <a:spcPts val="600"/>
              </a:spcBef>
            </a:pPr>
            <a:r>
              <a:rPr lang="en-US" altLang="ko-KR" sz="1799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ex) </a:t>
            </a:r>
            <a:r>
              <a:rPr lang="en-US" altLang="ko-KR" sz="1799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git commit </a:t>
            </a:r>
            <a:r>
              <a:rPr lang="en-US" altLang="ko-KR" sz="1799" dirty="0">
                <a:highlight>
                  <a:srgbClr val="FFFF00"/>
                </a:highlight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–a</a:t>
            </a:r>
            <a:r>
              <a:rPr lang="en-US" altLang="ko-KR" sz="1799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 -m </a:t>
            </a:r>
            <a:r>
              <a:rPr lang="en-US" altLang="ko-KR" sz="1799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“commit message”</a:t>
            </a: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5CE42335-DA62-4BFD-AD26-682D8B1108F8}"/>
              </a:ext>
            </a:extLst>
          </p:cNvPr>
          <p:cNvGrpSpPr/>
          <p:nvPr/>
        </p:nvGrpSpPr>
        <p:grpSpPr>
          <a:xfrm>
            <a:off x="1071126" y="1537674"/>
            <a:ext cx="6604719" cy="585149"/>
            <a:chOff x="1449958" y="2055353"/>
            <a:chExt cx="6604719" cy="585149"/>
          </a:xfrm>
        </p:grpSpPr>
        <p:sp>
          <p:nvSpPr>
            <p:cNvPr id="39" name="직사각형">
              <a:extLst>
                <a:ext uri="{FF2B5EF4-FFF2-40B4-BE49-F238E27FC236}">
                  <a16:creationId xmlns:a16="http://schemas.microsoft.com/office/drawing/2014/main" id="{B5DEC906-DBFB-40FE-9505-F6B44B2506E3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40" name="내용 개체 틀 2">
              <a:extLst>
                <a:ext uri="{FF2B5EF4-FFF2-40B4-BE49-F238E27FC236}">
                  <a16:creationId xmlns:a16="http://schemas.microsoft.com/office/drawing/2014/main" id="{5B8E9A01-55B3-46AE-9E2C-A3FE0B84E8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4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6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4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4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4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4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8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commit –m “commit message”</a:t>
              </a:r>
              <a:endParaRPr lang="en-US" sz="18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04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>
            <a:extLst>
              <a:ext uri="{FF2B5EF4-FFF2-40B4-BE49-F238E27FC236}">
                <a16:creationId xmlns:a16="http://schemas.microsoft.com/office/drawing/2014/main" id="{4F0DA7D1-52FC-4C4C-ACAD-D427E7C84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161244"/>
            <a:ext cx="8230570" cy="539750"/>
          </a:xfrm>
        </p:spPr>
        <p:txBody>
          <a:bodyPr/>
          <a:lstStyle/>
          <a:p>
            <a:r>
              <a:rPr lang="en-US" altLang="ko-KR"/>
              <a:t>Lookup commit history (1/2)</a:t>
            </a:r>
            <a:endParaRPr lang="ko-KR" altLang="en-US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657DB-5608-4072-9F5F-B81757FD5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4" y="827663"/>
            <a:ext cx="9125336" cy="3122573"/>
          </a:xfrm>
        </p:spPr>
        <p:txBody>
          <a:bodyPr/>
          <a:lstStyle/>
          <a:p>
            <a:r>
              <a:rPr lang="en-US" altLang="ko-KR" dirty="0"/>
              <a:t>When you commit (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git commit –m </a:t>
            </a:r>
            <a:r>
              <a:rPr lang="en-US" altLang="ko-KR" dirty="0"/>
              <a:t>“commit message”), commit history is saved in chronological order</a:t>
            </a:r>
          </a:p>
          <a:p>
            <a:pPr lvl="1"/>
            <a:r>
              <a:rPr lang="en-US" altLang="ko-KR" dirty="0"/>
              <a:t>When commit, git snapshot is saved</a:t>
            </a:r>
          </a:p>
          <a:p>
            <a:pPr lvl="1"/>
            <a:r>
              <a:rPr lang="en-US" altLang="ko-KR" dirty="0"/>
              <a:t>A snapshot is a photograph that stores all state of a particular point in time</a:t>
            </a:r>
          </a:p>
          <a:p>
            <a:r>
              <a:rPr lang="en-US" altLang="ko-KR" dirty="0"/>
              <a:t>Each commit has its own </a:t>
            </a:r>
            <a:r>
              <a:rPr lang="en-US" altLang="ko-KR" b="1" dirty="0"/>
              <a:t>hash value</a:t>
            </a:r>
          </a:p>
          <a:p>
            <a:pPr lvl="1"/>
            <a:r>
              <a:rPr lang="en-US" altLang="ko-KR" dirty="0"/>
              <a:t>Unique hexadecimal checksum data of 40 characters is created using SHA-1 hash</a:t>
            </a:r>
          </a:p>
          <a:p>
            <a:pPr lvl="1"/>
            <a:r>
              <a:rPr lang="en-US" altLang="ko-KR" dirty="0"/>
              <a:t>Return to a particular commit is possible by using commit hash</a:t>
            </a:r>
            <a:endParaRPr lang="ko-KR" altLang="en-US" dirty="0"/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1AA93129-3B6D-4D6A-A2C5-0DDF06598440}"/>
              </a:ext>
            </a:extLst>
          </p:cNvPr>
          <p:cNvGrpSpPr/>
          <p:nvPr/>
        </p:nvGrpSpPr>
        <p:grpSpPr>
          <a:xfrm>
            <a:off x="-168308" y="4017038"/>
            <a:ext cx="9312308" cy="2370157"/>
            <a:chOff x="0" y="4125411"/>
            <a:chExt cx="9312308" cy="2370157"/>
          </a:xfrm>
        </p:grpSpPr>
        <p:pic>
          <p:nvPicPr>
            <p:cNvPr id="8" name="그래픽 7" descr="데이터베이스">
              <a:extLst>
                <a:ext uri="{FF2B5EF4-FFF2-40B4-BE49-F238E27FC236}">
                  <a16:creationId xmlns:a16="http://schemas.microsoft.com/office/drawing/2014/main" id="{3063E210-F025-4F7B-89E1-53FEF507E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0" y="4328440"/>
              <a:ext cx="2624328" cy="216712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C564C4D-FE87-440E-B949-3DC6288778CF}"/>
                </a:ext>
              </a:extLst>
            </p:cNvPr>
            <p:cNvSpPr txBox="1"/>
            <p:nvPr/>
          </p:nvSpPr>
          <p:spPr>
            <a:xfrm>
              <a:off x="301752" y="4143774"/>
              <a:ext cx="2020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Local Repository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A13970A0-A448-4E05-8689-54E27A06BC27}"/>
                </a:ext>
              </a:extLst>
            </p:cNvPr>
            <p:cNvGrpSpPr/>
            <p:nvPr/>
          </p:nvGrpSpPr>
          <p:grpSpPr>
            <a:xfrm>
              <a:off x="2322575" y="4880495"/>
              <a:ext cx="468000" cy="468000"/>
              <a:chOff x="2496312" y="5178004"/>
              <a:chExt cx="468000" cy="468000"/>
            </a:xfrm>
          </p:grpSpPr>
          <p:sp>
            <p:nvSpPr>
              <p:cNvPr id="2" name="타원 1">
                <a:extLst>
                  <a:ext uri="{FF2B5EF4-FFF2-40B4-BE49-F238E27FC236}">
                    <a16:creationId xmlns:a16="http://schemas.microsoft.com/office/drawing/2014/main" id="{7E40016D-2DB9-4772-8B31-5585EE02BE5B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9" name="타원 8">
                <a:extLst>
                  <a:ext uri="{FF2B5EF4-FFF2-40B4-BE49-F238E27FC236}">
                    <a16:creationId xmlns:a16="http://schemas.microsoft.com/office/drawing/2014/main" id="{42F7902F-04D6-44A9-A932-13CD4AF97E75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07873C2-B838-48C4-984B-55F00B04D286}"/>
                </a:ext>
              </a:extLst>
            </p:cNvPr>
            <p:cNvSpPr txBox="1"/>
            <p:nvPr/>
          </p:nvSpPr>
          <p:spPr>
            <a:xfrm>
              <a:off x="2363283" y="5525801"/>
              <a:ext cx="231732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Date: 2021/05/23 02:12</a:t>
              </a:r>
            </a:p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hash: ca8417da72...</a:t>
              </a:r>
            </a:p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message: first commit</a:t>
              </a:r>
            </a:p>
          </p:txBody>
        </p: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7504C9C4-2FB6-47D5-A65E-448D98004348}"/>
                </a:ext>
              </a:extLst>
            </p:cNvPr>
            <p:cNvGrpSpPr/>
            <p:nvPr/>
          </p:nvGrpSpPr>
          <p:grpSpPr>
            <a:xfrm>
              <a:off x="2243074" y="4141643"/>
              <a:ext cx="1691568" cy="925649"/>
              <a:chOff x="3761295" y="3951560"/>
              <a:chExt cx="1691568" cy="925649"/>
            </a:xfrm>
          </p:grpSpPr>
          <p:pic>
            <p:nvPicPr>
              <p:cNvPr id="12" name="그래픽 11" descr="채팅 거품">
                <a:extLst>
                  <a:ext uri="{FF2B5EF4-FFF2-40B4-BE49-F238E27FC236}">
                    <a16:creationId xmlns:a16="http://schemas.microsoft.com/office/drawing/2014/main" id="{A47143DD-EC1B-4AEF-ADC9-2194200992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flipH="1">
                <a:off x="3761295" y="3951560"/>
                <a:ext cx="1691568" cy="925649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1F0F5F5-5078-4371-8B05-0BAA1A9EFF94}"/>
                  </a:ext>
                </a:extLst>
              </p:cNvPr>
              <p:cNvSpPr txBox="1"/>
              <p:nvPr/>
            </p:nvSpPr>
            <p:spPr>
              <a:xfrm>
                <a:off x="4063048" y="4143774"/>
                <a:ext cx="1072094" cy="369332"/>
              </a:xfrm>
              <a:prstGeom prst="rect">
                <a:avLst/>
              </a:prstGeom>
              <a:solidFill>
                <a:srgbClr val="81B41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chemeClr val="bg1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commit</a:t>
                </a:r>
              </a:p>
            </p:txBody>
          </p:sp>
        </p:grp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255D8026-75E3-49F4-9CE3-9FCD560C4BB9}"/>
                </a:ext>
              </a:extLst>
            </p:cNvPr>
            <p:cNvSpPr/>
            <p:nvPr/>
          </p:nvSpPr>
          <p:spPr bwMode="auto">
            <a:xfrm>
              <a:off x="2728150" y="5034829"/>
              <a:ext cx="5681192" cy="115231"/>
            </a:xfrm>
            <a:prstGeom prst="rect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5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F3A50AA6-E8E5-4FB4-9873-01AAD7D3CE51}"/>
                </a:ext>
              </a:extLst>
            </p:cNvPr>
            <p:cNvGrpSpPr/>
            <p:nvPr/>
          </p:nvGrpSpPr>
          <p:grpSpPr>
            <a:xfrm>
              <a:off x="5070675" y="4880495"/>
              <a:ext cx="468000" cy="468000"/>
              <a:chOff x="2496312" y="5178004"/>
              <a:chExt cx="468000" cy="468000"/>
            </a:xfrm>
          </p:grpSpPr>
          <p:sp>
            <p:nvSpPr>
              <p:cNvPr id="20" name="타원 19">
                <a:extLst>
                  <a:ext uri="{FF2B5EF4-FFF2-40B4-BE49-F238E27FC236}">
                    <a16:creationId xmlns:a16="http://schemas.microsoft.com/office/drawing/2014/main" id="{34860DDD-D847-4EF0-B486-51BB588FCF14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21" name="타원 20">
                <a:extLst>
                  <a:ext uri="{FF2B5EF4-FFF2-40B4-BE49-F238E27FC236}">
                    <a16:creationId xmlns:a16="http://schemas.microsoft.com/office/drawing/2014/main" id="{59F33D16-4AE2-442F-931A-97E097F5F137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DFF2D16C-6656-40FC-A837-49E500D4E1CE}"/>
                </a:ext>
              </a:extLst>
            </p:cNvPr>
            <p:cNvGrpSpPr/>
            <p:nvPr/>
          </p:nvGrpSpPr>
          <p:grpSpPr>
            <a:xfrm>
              <a:off x="4712365" y="4125411"/>
              <a:ext cx="1691568" cy="925649"/>
              <a:chOff x="3761295" y="3951560"/>
              <a:chExt cx="1691568" cy="925649"/>
            </a:xfrm>
          </p:grpSpPr>
          <p:pic>
            <p:nvPicPr>
              <p:cNvPr id="24" name="그래픽 23" descr="채팅 거품">
                <a:extLst>
                  <a:ext uri="{FF2B5EF4-FFF2-40B4-BE49-F238E27FC236}">
                    <a16:creationId xmlns:a16="http://schemas.microsoft.com/office/drawing/2014/main" id="{D1D37F64-A969-4DB1-B956-912E6E7A2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flipH="1">
                <a:off x="3761295" y="3951560"/>
                <a:ext cx="1691568" cy="925649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B94FE9-6421-4A2F-B999-8AF1A465CD29}"/>
                  </a:ext>
                </a:extLst>
              </p:cNvPr>
              <p:cNvSpPr txBox="1"/>
              <p:nvPr/>
            </p:nvSpPr>
            <p:spPr>
              <a:xfrm>
                <a:off x="4063048" y="4143774"/>
                <a:ext cx="1072094" cy="369332"/>
              </a:xfrm>
              <a:prstGeom prst="rect">
                <a:avLst/>
              </a:prstGeom>
              <a:solidFill>
                <a:srgbClr val="81B41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chemeClr val="bg1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commit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F012CE0-739F-45EE-A41D-B75299BD7702}"/>
                </a:ext>
              </a:extLst>
            </p:cNvPr>
            <p:cNvSpPr txBox="1"/>
            <p:nvPr/>
          </p:nvSpPr>
          <p:spPr>
            <a:xfrm>
              <a:off x="5044684" y="5491453"/>
              <a:ext cx="261098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Date: 2021/05/23 02:17</a:t>
              </a:r>
            </a:p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hash: 8da6895...</a:t>
              </a:r>
            </a:p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message: second commit</a:t>
              </a:r>
            </a:p>
          </p:txBody>
        </p: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6656CD87-1009-4871-979C-147C44854B3D}"/>
                </a:ext>
              </a:extLst>
            </p:cNvPr>
            <p:cNvGrpSpPr/>
            <p:nvPr/>
          </p:nvGrpSpPr>
          <p:grpSpPr>
            <a:xfrm>
              <a:off x="7960196" y="4880495"/>
              <a:ext cx="468000" cy="468000"/>
              <a:chOff x="2496312" y="5178004"/>
              <a:chExt cx="468000" cy="468000"/>
            </a:xfrm>
          </p:grpSpPr>
          <p:sp>
            <p:nvSpPr>
              <p:cNvPr id="29" name="타원 28">
                <a:extLst>
                  <a:ext uri="{FF2B5EF4-FFF2-40B4-BE49-F238E27FC236}">
                    <a16:creationId xmlns:a16="http://schemas.microsoft.com/office/drawing/2014/main" id="{D21098AA-3C14-4CAF-B0C2-ECDF463FCE22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DF098C9E-48B7-4B4D-8DD1-01BD96E79259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5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6058178B-F5DE-4F8F-AAF7-BEA427BDE3B5}"/>
                </a:ext>
              </a:extLst>
            </p:cNvPr>
            <p:cNvGrpSpPr/>
            <p:nvPr/>
          </p:nvGrpSpPr>
          <p:grpSpPr>
            <a:xfrm>
              <a:off x="7620740" y="4125411"/>
              <a:ext cx="1691568" cy="925649"/>
              <a:chOff x="3761295" y="3951560"/>
              <a:chExt cx="1691568" cy="925649"/>
            </a:xfrm>
          </p:grpSpPr>
          <p:pic>
            <p:nvPicPr>
              <p:cNvPr id="32" name="그래픽 31" descr="채팅 거품">
                <a:extLst>
                  <a:ext uri="{FF2B5EF4-FFF2-40B4-BE49-F238E27FC236}">
                    <a16:creationId xmlns:a16="http://schemas.microsoft.com/office/drawing/2014/main" id="{1F249751-B04C-44FC-9978-55A33C62C2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 flipH="1">
                <a:off x="3761295" y="3951560"/>
                <a:ext cx="1691568" cy="925649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176B32F-7032-42E9-9E53-F4280E120894}"/>
                  </a:ext>
                </a:extLst>
              </p:cNvPr>
              <p:cNvSpPr txBox="1"/>
              <p:nvPr/>
            </p:nvSpPr>
            <p:spPr>
              <a:xfrm>
                <a:off x="4063048" y="4143774"/>
                <a:ext cx="1072094" cy="369332"/>
              </a:xfrm>
              <a:prstGeom prst="rect">
                <a:avLst/>
              </a:prstGeom>
              <a:solidFill>
                <a:srgbClr val="81B41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chemeClr val="bg1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commit</a:t>
                </a:r>
              </a:p>
            </p:txBody>
          </p:sp>
        </p:grpSp>
        <p:sp>
          <p:nvSpPr>
            <p:cNvPr id="34" name="말풍선: 모서리가 둥근 사각형 33">
              <a:extLst>
                <a:ext uri="{FF2B5EF4-FFF2-40B4-BE49-F238E27FC236}">
                  <a16:creationId xmlns:a16="http://schemas.microsoft.com/office/drawing/2014/main" id="{087A5BF4-6693-4F96-86E6-E4A36B929051}"/>
                </a:ext>
              </a:extLst>
            </p:cNvPr>
            <p:cNvSpPr/>
            <p:nvPr/>
          </p:nvSpPr>
          <p:spPr bwMode="auto">
            <a:xfrm rot="10800000" flipH="1">
              <a:off x="2363283" y="5503550"/>
              <a:ext cx="2395956" cy="923330"/>
            </a:xfrm>
            <a:prstGeom prst="wedgeRoundRectCallout">
              <a:avLst>
                <a:gd name="adj1" fmla="val -35720"/>
                <a:gd name="adj2" fmla="val 68821"/>
                <a:gd name="adj3" fmla="val 16667"/>
              </a:avLst>
            </a:prstGeom>
            <a:noFill/>
            <a:ln w="19050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5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6" name="말풍선: 모서리가 둥근 사각형 35">
              <a:extLst>
                <a:ext uri="{FF2B5EF4-FFF2-40B4-BE49-F238E27FC236}">
                  <a16:creationId xmlns:a16="http://schemas.microsoft.com/office/drawing/2014/main" id="{D8D53FED-971D-4A38-820C-D8E119C91004}"/>
                </a:ext>
              </a:extLst>
            </p:cNvPr>
            <p:cNvSpPr/>
            <p:nvPr/>
          </p:nvSpPr>
          <p:spPr bwMode="auto">
            <a:xfrm rot="10800000" flipH="1">
              <a:off x="5152198" y="5481700"/>
              <a:ext cx="2503469" cy="923330"/>
            </a:xfrm>
            <a:prstGeom prst="wedgeRoundRectCallout">
              <a:avLst>
                <a:gd name="adj1" fmla="val -35720"/>
                <a:gd name="adj2" fmla="val 68821"/>
                <a:gd name="adj3" fmla="val 16667"/>
              </a:avLst>
            </a:prstGeom>
            <a:noFill/>
            <a:ln w="19050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5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6387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8236" y="1200875"/>
            <a:ext cx="6971030" cy="1077218"/>
          </a:xfrm>
        </p:spPr>
        <p:txBody>
          <a:bodyPr/>
          <a:lstStyle/>
          <a:p>
            <a:pPr algn="ctr" eaLnBrk="1" hangingPunct="1"/>
            <a:r>
              <a:rPr lang="en-US" altLang="ko-KR" sz="3200" dirty="0">
                <a:latin typeface="Helvetica" pitchFamily="2" charset="0"/>
                <a:ea typeface="굴림" pitchFamily="50" charset="-127"/>
              </a:rPr>
              <a:t>Lecture</a:t>
            </a:r>
            <a:r>
              <a:rPr lang="ko-KR" altLang="en-US" sz="3200" dirty="0">
                <a:latin typeface="Helvetica" pitchFamily="2" charset="0"/>
                <a:ea typeface="굴림" pitchFamily="50" charset="-127"/>
              </a:rPr>
              <a:t> </a:t>
            </a:r>
            <a:r>
              <a:rPr lang="en-US" altLang="ko-KR" sz="3200" dirty="0">
                <a:latin typeface="Helvetica" pitchFamily="2" charset="0"/>
                <a:ea typeface="굴림" pitchFamily="50" charset="-127"/>
              </a:rPr>
              <a:t>9:</a:t>
            </a:r>
            <a:br>
              <a:rPr lang="en-US" altLang="ko-KR" sz="3200" dirty="0">
                <a:latin typeface="Helvetica" pitchFamily="2" charset="0"/>
                <a:ea typeface="굴림" pitchFamily="50" charset="-127"/>
              </a:rPr>
            </a:br>
            <a:r>
              <a:rPr lang="en-US" altLang="ko-KR" sz="3200" dirty="0">
                <a:latin typeface="Helvetica" pitchFamily="2" charset="0"/>
                <a:ea typeface="굴림" pitchFamily="50" charset="-127"/>
              </a:rPr>
              <a:t>Version Control System: Git</a:t>
            </a:r>
            <a:endParaRPr lang="ko-KR" altLang="en-US" sz="3200" dirty="0">
              <a:latin typeface="Helvetica" pitchFamily="2" charset="0"/>
              <a:ea typeface="굴림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5A120C-2291-4AD1-B47A-5DCB7B5A6748}"/>
              </a:ext>
            </a:extLst>
          </p:cNvPr>
          <p:cNvSpPr txBox="1"/>
          <p:nvPr/>
        </p:nvSpPr>
        <p:spPr>
          <a:xfrm>
            <a:off x="115796" y="80858"/>
            <a:ext cx="603635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맑은 고딕"/>
                <a:cs typeface="Helvetica"/>
              </a:rPr>
              <a:t>EE485A: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HY중고딕"/>
                <a:cs typeface="+mn-cs"/>
              </a:rPr>
              <a:t>Software development environment and tools practice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맑은 고딕"/>
                <a:cs typeface="Helvetica"/>
              </a:rPr>
              <a:t> 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pitchFamily="2" charset="0"/>
              <a:ea typeface="HY중고딕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700946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E9657DB-5608-4072-9F5F-B81757FD5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732" y="907264"/>
            <a:ext cx="8910536" cy="5340991"/>
          </a:xfrm>
        </p:spPr>
        <p:txBody>
          <a:bodyPr/>
          <a:lstStyle/>
          <a:p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git log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Check the commit history of the local repository</a:t>
            </a:r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lvl="1"/>
            <a:r>
              <a:rPr lang="en-US" altLang="ko-KR" dirty="0"/>
              <a:t>Prints commit hash value, author, commit message, commit data in chronological order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-p</a:t>
            </a:r>
            <a:r>
              <a:rPr lang="en-US" altLang="ko-KR" dirty="0"/>
              <a:t> option: shows the diff result of each commit</a:t>
            </a:r>
          </a:p>
          <a:p>
            <a:pPr lvl="2"/>
            <a:r>
              <a:rPr lang="en-US" altLang="ko-KR" dirty="0"/>
              <a:t>It is useful to quickly look up what your colleague has committed</a:t>
            </a:r>
          </a:p>
          <a:p>
            <a:pPr lvl="1"/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--stat </a:t>
            </a:r>
            <a:r>
              <a:rPr lang="en-US" altLang="ko-KR" dirty="0"/>
              <a:t>option: shows which files have been modified, how many files have been changed, and how many lines have been added or deleted</a:t>
            </a: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38CE2B53-DA29-4E4C-9D0A-4BDC35332C6C}"/>
              </a:ext>
            </a:extLst>
          </p:cNvPr>
          <p:cNvGrpSpPr/>
          <p:nvPr/>
        </p:nvGrpSpPr>
        <p:grpSpPr>
          <a:xfrm>
            <a:off x="809848" y="1545889"/>
            <a:ext cx="6604719" cy="585149"/>
            <a:chOff x="1449958" y="2055353"/>
            <a:chExt cx="6604719" cy="585149"/>
          </a:xfrm>
        </p:grpSpPr>
        <p:sp>
          <p:nvSpPr>
            <p:cNvPr id="9" name="직사각형">
              <a:extLst>
                <a:ext uri="{FF2B5EF4-FFF2-40B4-BE49-F238E27FC236}">
                  <a16:creationId xmlns:a16="http://schemas.microsoft.com/office/drawing/2014/main" id="{F693D851-804A-440B-B123-3DAB5B5E83B9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0" name="내용 개체 틀 2">
              <a:extLst>
                <a:ext uri="{FF2B5EF4-FFF2-40B4-BE49-F238E27FC236}">
                  <a16:creationId xmlns:a16="http://schemas.microsoft.com/office/drawing/2014/main" id="{B7FD7820-C20F-4C59-893D-C9C2DF6D8CF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8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log [option]</a:t>
              </a:r>
              <a:endParaRPr lang="en-US" sz="18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12" name="제목 3">
            <a:extLst>
              <a:ext uri="{FF2B5EF4-FFF2-40B4-BE49-F238E27FC236}">
                <a16:creationId xmlns:a16="http://schemas.microsoft.com/office/drawing/2014/main" id="{B35736BA-C6E7-4CA1-9FCF-CDEBA68BE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161244"/>
            <a:ext cx="8230570" cy="539750"/>
          </a:xfrm>
        </p:spPr>
        <p:txBody>
          <a:bodyPr/>
          <a:lstStyle/>
          <a:p>
            <a:r>
              <a:rPr lang="en-US" altLang="ko-KR"/>
              <a:t>Lookup commit history (2/2)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3423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D4DCCBB-B0E3-4AB8-9BEF-5C1ADEE02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28" y="3300984"/>
            <a:ext cx="8380882" cy="309848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File status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786784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File status lifecycle</a:t>
            </a:r>
          </a:p>
          <a:p>
            <a:pPr lvl="1">
              <a:spcBef>
                <a:spcPts val="600"/>
              </a:spcBef>
            </a:pPr>
            <a:r>
              <a:rPr lang="en-US" altLang="ko-KR" b="1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Untracked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: Status not under version control</a:t>
            </a:r>
          </a:p>
          <a:p>
            <a:pPr lvl="1">
              <a:spcBef>
                <a:spcPts val="600"/>
              </a:spcBef>
            </a:pPr>
            <a:r>
              <a:rPr lang="en-US" altLang="ko-KR" b="1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Unmodified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: Status that is under version control but has not changed since the previous version</a:t>
            </a:r>
          </a:p>
          <a:p>
            <a:pPr lvl="1">
              <a:spcBef>
                <a:spcPts val="600"/>
              </a:spcBef>
            </a:pPr>
            <a:r>
              <a:rPr lang="en-US" altLang="ko-KR" b="1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Modified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: </a:t>
            </a:r>
            <a:r>
              <a:rPr lang="en-US" altLang="ko-KR" dirty="0"/>
              <a:t>Status that the contents of the file being versioned have changed</a:t>
            </a:r>
          </a:p>
          <a:p>
            <a:pPr lvl="1">
              <a:spcBef>
                <a:spcPts val="600"/>
              </a:spcBef>
            </a:pPr>
            <a:r>
              <a:rPr lang="en-US" altLang="ko-KR" b="1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Staged</a:t>
            </a:r>
            <a:r>
              <a:rPr lang="en-US" altLang="ko-KR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: S</a:t>
            </a:r>
            <a:r>
              <a:rPr lang="en-US" altLang="ko-KR" dirty="0"/>
              <a:t>tatus that the file is saved to the index (staging area)</a:t>
            </a:r>
            <a:endParaRPr lang="en-US" altLang="ko-KR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1">
              <a:spcBef>
                <a:spcPts val="600"/>
              </a:spcBef>
            </a:pPr>
            <a:endParaRPr lang="en-US" altLang="ko-KR" sz="17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657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Practice: add, commit, and check the file status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807477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Move to your local repository </a:t>
            </a:r>
            <a:br>
              <a:rPr lang="en-US" altLang="ko-KR" sz="2000" dirty="0"/>
            </a:br>
            <a:r>
              <a:rPr lang="en-US" altLang="ko-KR" sz="1800" dirty="0"/>
              <a:t>(Cloned one from remote repository you created)</a:t>
            </a:r>
          </a:p>
          <a:p>
            <a:pPr lvl="1">
              <a:spcBef>
                <a:spcPts val="600"/>
              </a:spcBef>
            </a:pPr>
            <a:endParaRPr lang="en-US" altLang="ko-KR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20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Create a file “</a:t>
            </a:r>
            <a:r>
              <a:rPr lang="en-US" altLang="ko-KR" sz="2000" dirty="0" err="1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test.c</a:t>
            </a:r>
            <a:r>
              <a:rPr lang="en-US" altLang="ko-KR" sz="20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” and write down the following code</a:t>
            </a: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DC081655-66F9-4A53-A177-FAA6EDAD4B91}"/>
              </a:ext>
            </a:extLst>
          </p:cNvPr>
          <p:cNvGrpSpPr/>
          <p:nvPr/>
        </p:nvGrpSpPr>
        <p:grpSpPr>
          <a:xfrm>
            <a:off x="3166491" y="1725930"/>
            <a:ext cx="3981450" cy="1028700"/>
            <a:chOff x="853059" y="1799082"/>
            <a:chExt cx="3981450" cy="1028700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AEC0D35B-92BD-4983-B96B-A05641137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53059" y="1799082"/>
              <a:ext cx="3981450" cy="1028700"/>
            </a:xfrm>
            <a:prstGeom prst="rect">
              <a:avLst/>
            </a:prstGeom>
          </p:spPr>
        </p:pic>
        <p:sp>
          <p:nvSpPr>
            <p:cNvPr id="12" name="사각형: 둥근 모서리 11">
              <a:extLst>
                <a:ext uri="{FF2B5EF4-FFF2-40B4-BE49-F238E27FC236}">
                  <a16:creationId xmlns:a16="http://schemas.microsoft.com/office/drawing/2014/main" id="{0900FD84-C1D8-4CE8-8385-063A219C3A5D}"/>
                </a:ext>
              </a:extLst>
            </p:cNvPr>
            <p:cNvSpPr/>
            <p:nvPr/>
          </p:nvSpPr>
          <p:spPr bwMode="auto">
            <a:xfrm>
              <a:off x="853059" y="2058438"/>
              <a:ext cx="683133" cy="218418"/>
            </a:xfrm>
            <a:prstGeom prst="roundRect">
              <a:avLst>
                <a:gd name="adj" fmla="val 9817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24C2232-1092-492A-B76F-7002FA22A587}"/>
              </a:ext>
            </a:extLst>
          </p:cNvPr>
          <p:cNvSpPr txBox="1"/>
          <p:nvPr/>
        </p:nvSpPr>
        <p:spPr>
          <a:xfrm>
            <a:off x="445118" y="1982981"/>
            <a:ext cx="2350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Cloned local repository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49B1ABE9-E2FB-439E-8099-7D85A5FC6356}"/>
              </a:ext>
            </a:extLst>
          </p:cNvPr>
          <p:cNvCxnSpPr>
            <a:stCxn id="12" idx="1"/>
            <a:endCxn id="13" idx="3"/>
          </p:cNvCxnSpPr>
          <p:nvPr/>
        </p:nvCxnSpPr>
        <p:spPr>
          <a:xfrm rot="10800000" flipV="1">
            <a:off x="2795497" y="2094495"/>
            <a:ext cx="370994" cy="73152"/>
          </a:xfrm>
          <a:prstGeom prst="bentConnector3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CCED3EFC-8AEE-4441-8944-27B92DEFC712}"/>
              </a:ext>
            </a:extLst>
          </p:cNvPr>
          <p:cNvGrpSpPr/>
          <p:nvPr/>
        </p:nvGrpSpPr>
        <p:grpSpPr>
          <a:xfrm>
            <a:off x="2120762" y="3270766"/>
            <a:ext cx="4879279" cy="2020221"/>
            <a:chOff x="817433" y="3639331"/>
            <a:chExt cx="4879279" cy="2020221"/>
          </a:xfrm>
        </p:grpSpPr>
        <p:sp>
          <p:nvSpPr>
            <p:cNvPr id="19" name="직사각형">
              <a:extLst>
                <a:ext uri="{FF2B5EF4-FFF2-40B4-BE49-F238E27FC236}">
                  <a16:creationId xmlns:a16="http://schemas.microsoft.com/office/drawing/2014/main" id="{B6E6CD7F-3951-4985-AEF3-B37849EDABE2}"/>
                </a:ext>
              </a:extLst>
            </p:cNvPr>
            <p:cNvSpPr/>
            <p:nvPr/>
          </p:nvSpPr>
          <p:spPr>
            <a:xfrm>
              <a:off x="817433" y="3639331"/>
              <a:ext cx="4383959" cy="2020221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20" name="내용 개체 틀 2">
              <a:extLst>
                <a:ext uri="{FF2B5EF4-FFF2-40B4-BE49-F238E27FC236}">
                  <a16:creationId xmlns:a16="http://schemas.microsoft.com/office/drawing/2014/main" id="{A55DC2DD-67BF-465B-BD44-24CF9EFEF0A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4991" y="3759492"/>
              <a:ext cx="3143233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22" name="내용 개체 틀 2">
              <a:extLst>
                <a:ext uri="{FF2B5EF4-FFF2-40B4-BE49-F238E27FC236}">
                  <a16:creationId xmlns:a16="http://schemas.microsoft.com/office/drawing/2014/main" id="{2AE1AC01-89FD-480C-873B-557F65E0AD6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4874" y="3759492"/>
              <a:ext cx="4101838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&lt;stdio.h&gt;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printf(“Hello World\n”);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</p:grpSp>
      <p:pic>
        <p:nvPicPr>
          <p:cNvPr id="23" name="그림 22">
            <a:extLst>
              <a:ext uri="{FF2B5EF4-FFF2-40B4-BE49-F238E27FC236}">
                <a16:creationId xmlns:a16="http://schemas.microsoft.com/office/drawing/2014/main" id="{08D5B86E-9F1D-42E4-B759-8A5DF1D0FF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0762" y="5659552"/>
            <a:ext cx="484822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5476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807477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Check the file status of the local repository</a:t>
            </a:r>
            <a:br>
              <a:rPr lang="en-US" altLang="ko-KR" sz="2000" dirty="0"/>
            </a:br>
            <a:endParaRPr lang="en-US" altLang="ko-KR" sz="17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C16D041-356E-48B7-8610-B7EDF0EB4D9D}"/>
              </a:ext>
            </a:extLst>
          </p:cNvPr>
          <p:cNvGrpSpPr/>
          <p:nvPr/>
        </p:nvGrpSpPr>
        <p:grpSpPr>
          <a:xfrm>
            <a:off x="898586" y="1408232"/>
            <a:ext cx="2284001" cy="585149"/>
            <a:chOff x="1449958" y="2055353"/>
            <a:chExt cx="6604719" cy="585149"/>
          </a:xfrm>
        </p:grpSpPr>
        <p:sp>
          <p:nvSpPr>
            <p:cNvPr id="17" name="직사각형">
              <a:extLst>
                <a:ext uri="{FF2B5EF4-FFF2-40B4-BE49-F238E27FC236}">
                  <a16:creationId xmlns:a16="http://schemas.microsoft.com/office/drawing/2014/main" id="{A98A0B9D-A412-475A-A414-562AA6965AFF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8" name="내용 개체 틀 2">
              <a:extLst>
                <a:ext uri="{FF2B5EF4-FFF2-40B4-BE49-F238E27FC236}">
                  <a16:creationId xmlns:a16="http://schemas.microsoft.com/office/drawing/2014/main" id="{35A8CF9C-E18B-4328-BF57-4DFCCB0FCCC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status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3C6F198C-C592-4C2D-82C6-501C1217F2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285" y="2086654"/>
            <a:ext cx="7928688" cy="2312534"/>
          </a:xfrm>
          <a:prstGeom prst="rect">
            <a:avLst/>
          </a:prstGeom>
        </p:spPr>
      </p:pic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7F83879D-969A-403A-A047-114801F1D44D}"/>
              </a:ext>
            </a:extLst>
          </p:cNvPr>
          <p:cNvSpPr/>
          <p:nvPr/>
        </p:nvSpPr>
        <p:spPr bwMode="auto">
          <a:xfrm>
            <a:off x="314285" y="3133712"/>
            <a:ext cx="1754838" cy="218418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C18A9F0-ED1C-4DC1-AF17-69106D62915A}"/>
              </a:ext>
            </a:extLst>
          </p:cNvPr>
          <p:cNvSpPr txBox="1"/>
          <p:nvPr/>
        </p:nvSpPr>
        <p:spPr>
          <a:xfrm>
            <a:off x="738193" y="4799915"/>
            <a:ext cx="7162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File </a:t>
            </a:r>
            <a:r>
              <a:rPr lang="en-US" altLang="ko-KR" dirty="0" err="1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test.c‘s</a:t>
            </a:r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 status is untracked </a:t>
            </a:r>
          </a:p>
          <a:p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Because </a:t>
            </a:r>
            <a:r>
              <a:rPr lang="en-US" altLang="ko-KR" dirty="0" err="1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test.c</a:t>
            </a:r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 is not stored in the staging area by the git add command</a:t>
            </a:r>
            <a:endParaRPr lang="ko-KR" altLang="en-US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7" name="연결선: 꺾임 26">
            <a:extLst>
              <a:ext uri="{FF2B5EF4-FFF2-40B4-BE49-F238E27FC236}">
                <a16:creationId xmlns:a16="http://schemas.microsoft.com/office/drawing/2014/main" id="{6AF8C10F-50FD-4BFD-B81B-B07CB8723ABD}"/>
              </a:ext>
            </a:extLst>
          </p:cNvPr>
          <p:cNvCxnSpPr>
            <a:cxnSpLocks/>
            <a:stCxn id="25" idx="3"/>
            <a:endCxn id="26" idx="0"/>
          </p:cNvCxnSpPr>
          <p:nvPr/>
        </p:nvCxnSpPr>
        <p:spPr>
          <a:xfrm>
            <a:off x="2069123" y="3242921"/>
            <a:ext cx="2250387" cy="1556994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997148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807477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Add file ‘</a:t>
            </a:r>
            <a:r>
              <a:rPr lang="en-US" altLang="ko-KR" sz="2000" dirty="0" err="1"/>
              <a:t>test.c</a:t>
            </a:r>
            <a:r>
              <a:rPr lang="en-US" altLang="ko-KR" sz="2000" dirty="0"/>
              <a:t>’ to the </a:t>
            </a:r>
            <a:r>
              <a:rPr lang="en-US" altLang="ko-KR" sz="2000" b="1" dirty="0"/>
              <a:t>stating area </a:t>
            </a:r>
            <a:r>
              <a:rPr lang="en-US" altLang="ko-KR" sz="2000" dirty="0"/>
              <a:t>of the local repository</a:t>
            </a:r>
            <a:endParaRPr lang="en-US" altLang="ko-KR" sz="17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C16D041-356E-48B7-8610-B7EDF0EB4D9D}"/>
              </a:ext>
            </a:extLst>
          </p:cNvPr>
          <p:cNvGrpSpPr/>
          <p:nvPr/>
        </p:nvGrpSpPr>
        <p:grpSpPr>
          <a:xfrm>
            <a:off x="898586" y="1408232"/>
            <a:ext cx="2284001" cy="585149"/>
            <a:chOff x="1449958" y="2055353"/>
            <a:chExt cx="6604719" cy="585149"/>
          </a:xfrm>
        </p:grpSpPr>
        <p:sp>
          <p:nvSpPr>
            <p:cNvPr id="17" name="직사각형">
              <a:extLst>
                <a:ext uri="{FF2B5EF4-FFF2-40B4-BE49-F238E27FC236}">
                  <a16:creationId xmlns:a16="http://schemas.microsoft.com/office/drawing/2014/main" id="{A98A0B9D-A412-475A-A414-562AA6965AFF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8" name="내용 개체 틀 2">
              <a:extLst>
                <a:ext uri="{FF2B5EF4-FFF2-40B4-BE49-F238E27FC236}">
                  <a16:creationId xmlns:a16="http://schemas.microsoft.com/office/drawing/2014/main" id="{35A8CF9C-E18B-4328-BF57-4DFCCB0FCCC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add .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C18A9F0-ED1C-4DC1-AF17-69106D62915A}"/>
              </a:ext>
            </a:extLst>
          </p:cNvPr>
          <p:cNvSpPr txBox="1"/>
          <p:nvPr/>
        </p:nvSpPr>
        <p:spPr>
          <a:xfrm>
            <a:off x="6090389" y="1387408"/>
            <a:ext cx="2585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Includes changes below current directory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27DDDA6-8E4A-4F7F-8D73-CB1604DCB8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586" y="2058085"/>
            <a:ext cx="5791200" cy="2562225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4A7B879E-8F57-4C05-A0D6-51DB125120EE}"/>
              </a:ext>
            </a:extLst>
          </p:cNvPr>
          <p:cNvSpPr/>
          <p:nvPr/>
        </p:nvSpPr>
        <p:spPr bwMode="auto">
          <a:xfrm>
            <a:off x="4335301" y="2062066"/>
            <a:ext cx="1250745" cy="270825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15" name="연결선: 꺾임 14">
            <a:extLst>
              <a:ext uri="{FF2B5EF4-FFF2-40B4-BE49-F238E27FC236}">
                <a16:creationId xmlns:a16="http://schemas.microsoft.com/office/drawing/2014/main" id="{68B6C798-1695-4646-8FD6-76543DF9A351}"/>
              </a:ext>
            </a:extLst>
          </p:cNvPr>
          <p:cNvCxnSpPr>
            <a:cxnSpLocks/>
            <a:stCxn id="12" idx="3"/>
            <a:endCxn id="26" idx="1"/>
          </p:cNvCxnSpPr>
          <p:nvPr/>
        </p:nvCxnSpPr>
        <p:spPr>
          <a:xfrm flipV="1">
            <a:off x="5586046" y="1710574"/>
            <a:ext cx="504343" cy="486905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사각형: 둥근 모서리 21">
            <a:extLst>
              <a:ext uri="{FF2B5EF4-FFF2-40B4-BE49-F238E27FC236}">
                <a16:creationId xmlns:a16="http://schemas.microsoft.com/office/drawing/2014/main" id="{3EA128C3-B29A-45D3-AC86-2035989B8069}"/>
              </a:ext>
            </a:extLst>
          </p:cNvPr>
          <p:cNvSpPr/>
          <p:nvPr/>
        </p:nvSpPr>
        <p:spPr bwMode="auto">
          <a:xfrm>
            <a:off x="814339" y="3480558"/>
            <a:ext cx="2913599" cy="270825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D3EA59-7E3B-409B-A1D2-875E5F227A59}"/>
              </a:ext>
            </a:extLst>
          </p:cNvPr>
          <p:cNvSpPr txBox="1"/>
          <p:nvPr/>
        </p:nvSpPr>
        <p:spPr>
          <a:xfrm>
            <a:off x="679524" y="5014458"/>
            <a:ext cx="490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err="1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test.c</a:t>
            </a:r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 is now added to the staging area</a:t>
            </a:r>
          </a:p>
        </p:txBody>
      </p:sp>
      <p:cxnSp>
        <p:nvCxnSpPr>
          <p:cNvPr id="28" name="연결선: 꺾임 27">
            <a:extLst>
              <a:ext uri="{FF2B5EF4-FFF2-40B4-BE49-F238E27FC236}">
                <a16:creationId xmlns:a16="http://schemas.microsoft.com/office/drawing/2014/main" id="{7969A537-CF71-4F79-9CBC-4517E9F96948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 rot="16200000" flipH="1">
            <a:off x="2070425" y="3952097"/>
            <a:ext cx="1263075" cy="86164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54241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807477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Modify file ‘</a:t>
            </a:r>
            <a:r>
              <a:rPr lang="en-US" altLang="ko-KR" sz="1800" dirty="0" err="1"/>
              <a:t>test.c</a:t>
            </a:r>
            <a:r>
              <a:rPr lang="en-US" altLang="ko-KR" sz="1800" dirty="0"/>
              <a:t>’ like below</a:t>
            </a:r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Check file status of local repository (</a:t>
            </a:r>
            <a:r>
              <a:rPr lang="en-US" altLang="ko-KR" sz="1800" dirty="0"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git status</a:t>
            </a:r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)</a:t>
            </a:r>
            <a:endParaRPr lang="en-US" altLang="ko-KR" sz="16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3" name="직사각형">
            <a:extLst>
              <a:ext uri="{FF2B5EF4-FFF2-40B4-BE49-F238E27FC236}">
                <a16:creationId xmlns:a16="http://schemas.microsoft.com/office/drawing/2014/main" id="{B56C83D5-2374-4A6F-8B79-D03F964A3BCE}"/>
              </a:ext>
            </a:extLst>
          </p:cNvPr>
          <p:cNvSpPr/>
          <p:nvPr/>
        </p:nvSpPr>
        <p:spPr>
          <a:xfrm>
            <a:off x="188041" y="1484979"/>
            <a:ext cx="4055713" cy="2020221"/>
          </a:xfrm>
          <a:prstGeom prst="rect">
            <a:avLst/>
          </a:prstGeom>
          <a:solidFill>
            <a:srgbClr val="D6D5D5">
              <a:alpha val="49899"/>
            </a:srgbClr>
          </a:solidFill>
          <a:ln w="12700">
            <a:solidFill>
              <a:srgbClr val="000000">
                <a:alpha val="49899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54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Y중고딕"/>
              <a:ea typeface="HY중고딕"/>
              <a:sym typeface="Helvetica Neue Medium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sp>
        <p:nvSpPr>
          <p:cNvPr id="20" name="내용 개체 틀 2">
            <a:extLst>
              <a:ext uri="{FF2B5EF4-FFF2-40B4-BE49-F238E27FC236}">
                <a16:creationId xmlns:a16="http://schemas.microsoft.com/office/drawing/2014/main" id="{7C7B9ECD-E2C9-464F-865A-DEECC2889222}"/>
              </a:ext>
            </a:extLst>
          </p:cNvPr>
          <p:cNvSpPr txBox="1">
            <a:spLocks/>
          </p:cNvSpPr>
          <p:nvPr/>
        </p:nvSpPr>
        <p:spPr bwMode="auto">
          <a:xfrm>
            <a:off x="305599" y="1605140"/>
            <a:ext cx="3143233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1 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2 </a:t>
            </a: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3 </a:t>
            </a: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	</a:t>
            </a: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endParaRPr lang="en-US" sz="1400" kern="0" dirty="0">
              <a:solidFill>
                <a:prstClr val="black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4 </a:t>
            </a: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5	</a:t>
            </a:r>
            <a:endParaRPr lang="en-US" sz="1400" kern="0" dirty="0">
              <a:solidFill>
                <a:prstClr val="black"/>
              </a:solidFill>
              <a:latin typeface="Courier"/>
              <a:ea typeface="Courier"/>
              <a:cs typeface="Courier"/>
              <a:sym typeface="Courier"/>
            </a:endParaRP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6	</a:t>
            </a:r>
            <a:endParaRPr lang="en-US" sz="1400" kern="0" dirty="0">
              <a:solidFill>
                <a:prstClr val="black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07476B19-4865-4505-AFF7-6322AFC7E620}"/>
              </a:ext>
            </a:extLst>
          </p:cNvPr>
          <p:cNvSpPr txBox="1">
            <a:spLocks/>
          </p:cNvSpPr>
          <p:nvPr/>
        </p:nvSpPr>
        <p:spPr bwMode="auto">
          <a:xfrm>
            <a:off x="805624" y="1605140"/>
            <a:ext cx="410183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#include &lt;</a:t>
            </a:r>
            <a:r>
              <a:rPr lang="en-US" sz="1400" kern="0" dirty="0" err="1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stdio.h</a:t>
            </a: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&gt;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int main()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400" b="1" kern="0" dirty="0" err="1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printf</a:t>
            </a:r>
            <a:r>
              <a:rPr lang="en-US" sz="1400" b="1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(“</a:t>
            </a:r>
            <a:r>
              <a:rPr lang="en-US" sz="1400" b="1" kern="0" dirty="0">
                <a:solidFill>
                  <a:prstClr val="black"/>
                </a:solidFill>
                <a:highlight>
                  <a:srgbClr val="FFFF00"/>
                </a:highlight>
                <a:latin typeface="Courier"/>
                <a:ea typeface="Courier"/>
                <a:cs typeface="Courier"/>
                <a:sym typeface="Courier"/>
              </a:rPr>
              <a:t>Hello</a:t>
            </a:r>
            <a:r>
              <a:rPr lang="en-US" sz="1400" b="1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 World\n”);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return 0;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A32A0EBE-35FE-4E58-AAD7-2AC36FD84301}"/>
              </a:ext>
            </a:extLst>
          </p:cNvPr>
          <p:cNvGrpSpPr/>
          <p:nvPr/>
        </p:nvGrpSpPr>
        <p:grpSpPr>
          <a:xfrm>
            <a:off x="4946374" y="1495029"/>
            <a:ext cx="4666901" cy="2133263"/>
            <a:chOff x="4946374" y="1495029"/>
            <a:chExt cx="4666901" cy="2226515"/>
          </a:xfrm>
        </p:grpSpPr>
        <p:sp>
          <p:nvSpPr>
            <p:cNvPr id="29" name="직사각형">
              <a:extLst>
                <a:ext uri="{FF2B5EF4-FFF2-40B4-BE49-F238E27FC236}">
                  <a16:creationId xmlns:a16="http://schemas.microsoft.com/office/drawing/2014/main" id="{4887A8D1-82AC-4D00-869D-3261F74C7DE6}"/>
                </a:ext>
              </a:extLst>
            </p:cNvPr>
            <p:cNvSpPr/>
            <p:nvPr/>
          </p:nvSpPr>
          <p:spPr>
            <a:xfrm>
              <a:off x="4946374" y="1495029"/>
              <a:ext cx="4055713" cy="2116404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25" name="내용 개체 틀 2">
              <a:extLst>
                <a:ext uri="{FF2B5EF4-FFF2-40B4-BE49-F238E27FC236}">
                  <a16:creationId xmlns:a16="http://schemas.microsoft.com/office/drawing/2014/main" id="{29486274-8F8D-4667-BCA1-3239EDBFCB4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017806" y="1605140"/>
              <a:ext cx="3143233" cy="2116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27" name="내용 개체 틀 2">
              <a:extLst>
                <a:ext uri="{FF2B5EF4-FFF2-40B4-BE49-F238E27FC236}">
                  <a16:creationId xmlns:a16="http://schemas.microsoft.com/office/drawing/2014/main" id="{8822844E-6E17-4297-B6F2-2C70180243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11437" y="1605139"/>
              <a:ext cx="4101838" cy="2006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</a:t>
              </a:r>
              <a:r>
                <a:rPr lang="en-US" sz="1400" kern="0" dirty="0" err="1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stdio.h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b="1" kern="0" dirty="0" err="1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</a:t>
              </a:r>
              <a:r>
                <a:rPr lang="en-US" sz="1400" b="1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(“</a:t>
              </a:r>
              <a:r>
                <a:rPr lang="en-US" sz="1400" b="1" kern="0" dirty="0">
                  <a:solidFill>
                    <a:prstClr val="black"/>
                  </a:solidFill>
                  <a:highlight>
                    <a:srgbClr val="00FF00"/>
                  </a:highlight>
                  <a:latin typeface="Courier"/>
                  <a:ea typeface="Courier"/>
                  <a:cs typeface="Courier"/>
                  <a:sym typeface="Courier"/>
                </a:rPr>
                <a:t>Hi</a:t>
              </a:r>
              <a:r>
                <a:rPr lang="en-US" sz="1400" b="1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 World\n”);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</a:p>
          </p:txBody>
        </p:sp>
      </p:grpSp>
      <p:sp>
        <p:nvSpPr>
          <p:cNvPr id="3" name="화살표: 오른쪽 2">
            <a:extLst>
              <a:ext uri="{FF2B5EF4-FFF2-40B4-BE49-F238E27FC236}">
                <a16:creationId xmlns:a16="http://schemas.microsoft.com/office/drawing/2014/main" id="{AE1B11EC-7950-476C-8A23-229B6B1F60F8}"/>
              </a:ext>
            </a:extLst>
          </p:cNvPr>
          <p:cNvSpPr/>
          <p:nvPr/>
        </p:nvSpPr>
        <p:spPr bwMode="auto">
          <a:xfrm>
            <a:off x="4370807" y="2127738"/>
            <a:ext cx="448514" cy="72097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9F2E511-7191-45A3-86ED-1500D2EAFD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039" y="4409095"/>
            <a:ext cx="8848725" cy="1419225"/>
          </a:xfrm>
          <a:prstGeom prst="rect">
            <a:avLst/>
          </a:prstGeom>
        </p:spPr>
      </p:pic>
      <p:sp>
        <p:nvSpPr>
          <p:cNvPr id="30" name="사각형: 둥근 모서리 29">
            <a:extLst>
              <a:ext uri="{FF2B5EF4-FFF2-40B4-BE49-F238E27FC236}">
                <a16:creationId xmlns:a16="http://schemas.microsoft.com/office/drawing/2014/main" id="{095FEEB5-4304-4F29-84AC-948C4B651702}"/>
              </a:ext>
            </a:extLst>
          </p:cNvPr>
          <p:cNvSpPr/>
          <p:nvPr/>
        </p:nvSpPr>
        <p:spPr bwMode="auto">
          <a:xfrm>
            <a:off x="1031749" y="4509155"/>
            <a:ext cx="2721768" cy="270825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5FB4F6FA-5FA0-452C-8BC0-D76586415CDB}"/>
              </a:ext>
            </a:extLst>
          </p:cNvPr>
          <p:cNvSpPr/>
          <p:nvPr/>
        </p:nvSpPr>
        <p:spPr bwMode="auto">
          <a:xfrm>
            <a:off x="1031749" y="5467531"/>
            <a:ext cx="2344497" cy="270825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007014-C6F8-4C27-90AB-4A1789054F2A}"/>
              </a:ext>
            </a:extLst>
          </p:cNvPr>
          <p:cNvSpPr txBox="1"/>
          <p:nvPr/>
        </p:nvSpPr>
        <p:spPr>
          <a:xfrm>
            <a:off x="2754769" y="5968488"/>
            <a:ext cx="6296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Not staged because git add was not executed after modification</a:t>
            </a:r>
          </a:p>
        </p:txBody>
      </p:sp>
      <p:cxnSp>
        <p:nvCxnSpPr>
          <p:cNvPr id="33" name="연결선: 꺾임 32">
            <a:extLst>
              <a:ext uri="{FF2B5EF4-FFF2-40B4-BE49-F238E27FC236}">
                <a16:creationId xmlns:a16="http://schemas.microsoft.com/office/drawing/2014/main" id="{A8AA5EC1-4157-48B7-9EE2-0A33514ED95E}"/>
              </a:ext>
            </a:extLst>
          </p:cNvPr>
          <p:cNvCxnSpPr>
            <a:cxnSpLocks/>
            <a:stCxn id="30" idx="2"/>
            <a:endCxn id="32" idx="0"/>
          </p:cNvCxnSpPr>
          <p:nvPr/>
        </p:nvCxnSpPr>
        <p:spPr>
          <a:xfrm rot="16200000" flipH="1">
            <a:off x="3553640" y="3618973"/>
            <a:ext cx="1188508" cy="3510522"/>
          </a:xfrm>
          <a:prstGeom prst="bentConnector3">
            <a:avLst>
              <a:gd name="adj1" fmla="val 42021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743888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807477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Add modified </a:t>
            </a:r>
            <a:r>
              <a:rPr lang="en-US" altLang="ko-KR" sz="1800" dirty="0" err="1"/>
              <a:t>test.c</a:t>
            </a:r>
            <a:r>
              <a:rPr lang="en-US" altLang="ko-KR" sz="1800" dirty="0"/>
              <a:t> to staging area and commit</a:t>
            </a:r>
          </a:p>
          <a:p>
            <a:pPr marL="866641" lvl="2" indent="-469828">
              <a:spcBef>
                <a:spcPts val="600"/>
              </a:spcBef>
              <a:buSzPct val="155000"/>
            </a:pPr>
            <a:r>
              <a:rPr lang="en-US" altLang="ko-KR" dirty="0">
                <a:latin typeface="Helvetica" charset="0"/>
                <a:cs typeface="Helvetica" charset="0"/>
              </a:rPr>
              <a:t>Set the appropriate commit message after the option –m</a:t>
            </a:r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/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>
              <a:latin typeface="Helvetica" charset="0"/>
              <a:cs typeface="Helvetica" charset="0"/>
            </a:endParaRPr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/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>
              <a:latin typeface="Helvetica" charset="0"/>
              <a:cs typeface="Helvetica" charset="0"/>
            </a:endParaRPr>
          </a:p>
          <a:p>
            <a:pPr marL="469828" lvl="1" indent="-469828">
              <a:spcBef>
                <a:spcPts val="600"/>
              </a:spcBef>
              <a:buSzPct val="155000"/>
            </a:pPr>
            <a:r>
              <a:rPr lang="en-US" altLang="ko-KR" sz="1800" dirty="0">
                <a:latin typeface="Helvetica" charset="0"/>
                <a:cs typeface="Helvetica" charset="0"/>
              </a:rPr>
              <a:t>Check commit history  (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log</a:t>
            </a:r>
            <a:r>
              <a:rPr lang="en-US" altLang="ko-KR" sz="1800" dirty="0">
                <a:latin typeface="Helvetica" charset="0"/>
                <a:cs typeface="Helvetica" charset="0"/>
              </a:rPr>
              <a:t>)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6BF69DFF-1346-47BF-AFE8-0A3A4B4CC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388" y="1831233"/>
            <a:ext cx="6438208" cy="1538978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9FE5D96B-A58D-4457-BFC3-5EF0E7E562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47" y="4185567"/>
            <a:ext cx="5638800" cy="14763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17A7031-9660-464C-B09E-6560B7C3B458}"/>
              </a:ext>
            </a:extLst>
          </p:cNvPr>
          <p:cNvSpPr txBox="1"/>
          <p:nvPr/>
        </p:nvSpPr>
        <p:spPr>
          <a:xfrm>
            <a:off x="5548639" y="4393967"/>
            <a:ext cx="3818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hash value (40 characters)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CBC5C9-BD04-40C0-9728-721DB00F7A88}"/>
              </a:ext>
            </a:extLst>
          </p:cNvPr>
          <p:cNvSpPr txBox="1"/>
          <p:nvPr/>
        </p:nvSpPr>
        <p:spPr>
          <a:xfrm>
            <a:off x="4874562" y="4655614"/>
            <a:ext cx="2850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Author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FA1B22-295E-4CBA-AE01-D33B975D3820}"/>
              </a:ext>
            </a:extLst>
          </p:cNvPr>
          <p:cNvSpPr txBox="1"/>
          <p:nvPr/>
        </p:nvSpPr>
        <p:spPr>
          <a:xfrm>
            <a:off x="4792497" y="4905048"/>
            <a:ext cx="2850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Date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C4B75B-05E1-4165-843B-BA72C90329E5}"/>
              </a:ext>
            </a:extLst>
          </p:cNvPr>
          <p:cNvSpPr txBox="1"/>
          <p:nvPr/>
        </p:nvSpPr>
        <p:spPr>
          <a:xfrm>
            <a:off x="5299522" y="5290987"/>
            <a:ext cx="28509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message</a:t>
            </a:r>
          </a:p>
        </p:txBody>
      </p:sp>
    </p:spTree>
    <p:extLst>
      <p:ext uri="{BB962C8B-B14F-4D97-AF65-F5344CB8AC3E}">
        <p14:creationId xmlns:p14="http://schemas.microsoft.com/office/powerpoint/2010/main" val="12997514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258" y="728663"/>
            <a:ext cx="8538625" cy="448351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Modify </a:t>
            </a:r>
            <a:r>
              <a:rPr lang="en-US" altLang="ko-KR" sz="1800" dirty="0" err="1"/>
              <a:t>test.c</a:t>
            </a:r>
            <a:r>
              <a:rPr lang="en-US" altLang="ko-KR" sz="1800" dirty="0"/>
              <a:t> like below</a:t>
            </a:r>
            <a:br>
              <a:rPr lang="en-US" altLang="ko-KR" sz="1800" dirty="0"/>
            </a:b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  <a:p>
            <a:pPr>
              <a:spcBef>
                <a:spcPts val="600"/>
              </a:spcBef>
            </a:pPr>
            <a:r>
              <a:rPr lang="en-US" altLang="ko-KR" sz="1800" dirty="0"/>
              <a:t>You can compare the </a:t>
            </a:r>
            <a:r>
              <a:rPr lang="en-US" altLang="ko-KR" sz="1800" b="1" dirty="0"/>
              <a:t>committed file </a:t>
            </a:r>
            <a:r>
              <a:rPr lang="en-US" altLang="ko-KR" sz="1800" dirty="0"/>
              <a:t>with the file which is </a:t>
            </a:r>
            <a:r>
              <a:rPr lang="en-US" altLang="ko-KR" sz="1800" b="1" dirty="0"/>
              <a:t>not staged </a:t>
            </a:r>
            <a:r>
              <a:rPr lang="en-US" altLang="ko-KR" sz="1800" dirty="0"/>
              <a:t>by</a:t>
            </a:r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>
              <a:latin typeface="Helvetica" charset="0"/>
              <a:cs typeface="Helvetica" charset="0"/>
            </a:endParaRPr>
          </a:p>
          <a:p>
            <a:pPr marL="866641" lvl="2" indent="-469828">
              <a:spcBef>
                <a:spcPts val="600"/>
              </a:spcBef>
              <a:buSzPct val="155000"/>
            </a:pPr>
            <a:endParaRPr lang="en-US" altLang="ko-KR" dirty="0"/>
          </a:p>
          <a:p>
            <a:pPr marL="396813" lvl="2" indent="0">
              <a:spcBef>
                <a:spcPts val="600"/>
              </a:spcBef>
              <a:buSzPct val="155000"/>
              <a:buNone/>
            </a:pPr>
            <a:endParaRPr lang="en-US" altLang="ko-KR" dirty="0">
              <a:latin typeface="Helvetica" charset="0"/>
              <a:cs typeface="Helvetica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E62124FA-D72E-4FE7-A191-9F645C51D899}"/>
              </a:ext>
            </a:extLst>
          </p:cNvPr>
          <p:cNvGrpSpPr/>
          <p:nvPr/>
        </p:nvGrpSpPr>
        <p:grpSpPr>
          <a:xfrm>
            <a:off x="223258" y="1350035"/>
            <a:ext cx="4666901" cy="2226515"/>
            <a:chOff x="4946374" y="1495029"/>
            <a:chExt cx="4666901" cy="2226515"/>
          </a:xfrm>
        </p:grpSpPr>
        <p:sp>
          <p:nvSpPr>
            <p:cNvPr id="28" name="직사각형">
              <a:extLst>
                <a:ext uri="{FF2B5EF4-FFF2-40B4-BE49-F238E27FC236}">
                  <a16:creationId xmlns:a16="http://schemas.microsoft.com/office/drawing/2014/main" id="{BC834260-5812-424E-9560-D917259B9181}"/>
                </a:ext>
              </a:extLst>
            </p:cNvPr>
            <p:cNvSpPr/>
            <p:nvPr/>
          </p:nvSpPr>
          <p:spPr>
            <a:xfrm>
              <a:off x="4946374" y="1495029"/>
              <a:ext cx="4055713" cy="2116404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34" name="내용 개체 틀 2">
              <a:extLst>
                <a:ext uri="{FF2B5EF4-FFF2-40B4-BE49-F238E27FC236}">
                  <a16:creationId xmlns:a16="http://schemas.microsoft.com/office/drawing/2014/main" id="{D145A367-698B-40A6-BF7D-A5EA730EFDD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017806" y="1605140"/>
              <a:ext cx="3143233" cy="2116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35" name="내용 개체 틀 2">
              <a:extLst>
                <a:ext uri="{FF2B5EF4-FFF2-40B4-BE49-F238E27FC236}">
                  <a16:creationId xmlns:a16="http://schemas.microsoft.com/office/drawing/2014/main" id="{52F97BED-7C64-4E4E-8FE4-BF4C748E911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11437" y="1605139"/>
              <a:ext cx="4101838" cy="2006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&lt;stdio.h&gt;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b="1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printf(“Hi World\n”)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B72943EA-F7F9-42AA-B2D7-B21694A5B737}"/>
              </a:ext>
            </a:extLst>
          </p:cNvPr>
          <p:cNvGrpSpPr/>
          <p:nvPr/>
        </p:nvGrpSpPr>
        <p:grpSpPr>
          <a:xfrm>
            <a:off x="4818704" y="1350033"/>
            <a:ext cx="4666901" cy="2226515"/>
            <a:chOff x="4946374" y="1495029"/>
            <a:chExt cx="4666901" cy="2226515"/>
          </a:xfrm>
        </p:grpSpPr>
        <p:sp>
          <p:nvSpPr>
            <p:cNvPr id="15" name="직사각형">
              <a:extLst>
                <a:ext uri="{FF2B5EF4-FFF2-40B4-BE49-F238E27FC236}">
                  <a16:creationId xmlns:a16="http://schemas.microsoft.com/office/drawing/2014/main" id="{1E026A12-F2AA-454D-A874-4011537A993C}"/>
                </a:ext>
              </a:extLst>
            </p:cNvPr>
            <p:cNvSpPr/>
            <p:nvPr/>
          </p:nvSpPr>
          <p:spPr>
            <a:xfrm>
              <a:off x="4946374" y="1495029"/>
              <a:ext cx="4055713" cy="2116404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6" name="내용 개체 틀 2">
              <a:extLst>
                <a:ext uri="{FF2B5EF4-FFF2-40B4-BE49-F238E27FC236}">
                  <a16:creationId xmlns:a16="http://schemas.microsoft.com/office/drawing/2014/main" id="{968CE157-19F7-4F24-AC92-3DE65E4EC3F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017806" y="1605140"/>
              <a:ext cx="3143233" cy="2116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7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17" name="내용 개체 틀 2">
              <a:extLst>
                <a:ext uri="{FF2B5EF4-FFF2-40B4-BE49-F238E27FC236}">
                  <a16:creationId xmlns:a16="http://schemas.microsoft.com/office/drawing/2014/main" id="{AC53E773-2C1E-4FAF-BE98-64D87A4F913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511437" y="1605139"/>
              <a:ext cx="4101838" cy="2006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&lt;stdio.h&gt;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b="1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printf(“Good World\n”);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altLang="ko-KR" sz="1400" b="1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printf(“Bye World\n”);</a:t>
              </a:r>
              <a:endParaRPr lang="en-US" sz="1400" b="1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</p:grp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A899DC06-9F35-4001-AF28-69345FC4BB0A}"/>
              </a:ext>
            </a:extLst>
          </p:cNvPr>
          <p:cNvSpPr/>
          <p:nvPr/>
        </p:nvSpPr>
        <p:spPr bwMode="auto">
          <a:xfrm>
            <a:off x="4324580" y="2047750"/>
            <a:ext cx="448514" cy="72097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629A390C-FF11-4EB7-9484-1D3D79DC2E2D}"/>
              </a:ext>
            </a:extLst>
          </p:cNvPr>
          <p:cNvGrpSpPr/>
          <p:nvPr/>
        </p:nvGrpSpPr>
        <p:grpSpPr>
          <a:xfrm>
            <a:off x="848565" y="4209802"/>
            <a:ext cx="1777874" cy="585149"/>
            <a:chOff x="1449958" y="2055353"/>
            <a:chExt cx="6604719" cy="585149"/>
          </a:xfrm>
        </p:grpSpPr>
        <p:sp>
          <p:nvSpPr>
            <p:cNvPr id="23" name="직사각형">
              <a:extLst>
                <a:ext uri="{FF2B5EF4-FFF2-40B4-BE49-F238E27FC236}">
                  <a16:creationId xmlns:a16="http://schemas.microsoft.com/office/drawing/2014/main" id="{186405C3-48D3-468B-A93D-4F6988929FBF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25" name="내용 개체 틀 2">
              <a:extLst>
                <a:ext uri="{FF2B5EF4-FFF2-40B4-BE49-F238E27FC236}">
                  <a16:creationId xmlns:a16="http://schemas.microsoft.com/office/drawing/2014/main" id="{B54D5361-9A88-47E8-A7FD-A62AF53C301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diff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EEC0DFDD-969B-49F6-934F-4E76FB33DF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3099" y="4064143"/>
            <a:ext cx="4101838" cy="276359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D1EE2F7-50A2-40CC-80C8-39BFA4E7BA5E}"/>
              </a:ext>
            </a:extLst>
          </p:cNvPr>
          <p:cNvSpPr txBox="1"/>
          <p:nvPr/>
        </p:nvSpPr>
        <p:spPr>
          <a:xfrm>
            <a:off x="6926657" y="5500265"/>
            <a:ext cx="1932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+ : added code</a:t>
            </a:r>
          </a:p>
          <a:p>
            <a:pPr algn="ctr"/>
            <a:r>
              <a:rPr lang="en-US" altLang="ko-KR" sz="16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- : deleted code</a:t>
            </a:r>
            <a:endParaRPr lang="ko-KR" altLang="en-US" sz="1600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776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929456"/>
            <a:ext cx="8538625" cy="141140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Again, add and commit test.c and check commit history</a:t>
            </a:r>
            <a:br>
              <a:rPr lang="en-US" altLang="ko-KR" sz="20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</a:br>
            <a:endParaRPr lang="en-US" altLang="ko-KR" sz="200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marL="0" indent="0">
              <a:spcBef>
                <a:spcPts val="600"/>
              </a:spcBef>
              <a:buNone/>
            </a:pPr>
            <a:endParaRPr lang="en-US" altLang="ko-KR" sz="200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id="{AFF100A7-1664-446A-A518-C5D265BBA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</p:spPr>
        <p:txBody>
          <a:bodyPr/>
          <a:lstStyle/>
          <a:p>
            <a:r>
              <a:rPr lang="en-US" altLang="ko-KR"/>
              <a:t>Practice (Cont.)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CF828DA-96B7-4758-B7F2-26046D9F0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395" y="1707269"/>
            <a:ext cx="6953144" cy="3858613"/>
          </a:xfrm>
          <a:prstGeom prst="rect">
            <a:avLst/>
          </a:prstGeom>
        </p:spPr>
      </p:pic>
      <p:sp>
        <p:nvSpPr>
          <p:cNvPr id="14" name="사각형: 둥근 모서리 13">
            <a:extLst>
              <a:ext uri="{FF2B5EF4-FFF2-40B4-BE49-F238E27FC236}">
                <a16:creationId xmlns:a16="http://schemas.microsoft.com/office/drawing/2014/main" id="{321585ED-97E0-42E5-9A07-11340967B80A}"/>
              </a:ext>
            </a:extLst>
          </p:cNvPr>
          <p:cNvSpPr/>
          <p:nvPr/>
        </p:nvSpPr>
        <p:spPr bwMode="auto">
          <a:xfrm>
            <a:off x="813394" y="2926540"/>
            <a:ext cx="5487759" cy="1276183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843366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929456"/>
            <a:ext cx="8538625" cy="141140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Delete a file in local repository (committed file)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20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Delete </a:t>
            </a:r>
            <a:r>
              <a:rPr lang="en-US" altLang="ko-KR" sz="2000" dirty="0" err="1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test.c</a:t>
            </a:r>
            <a:endParaRPr lang="en-US" altLang="ko-KR" sz="20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ko-KR" sz="20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Check file status of local repository.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E76E3C10-59BD-48A5-A66F-2B52AC035A24}"/>
              </a:ext>
            </a:extLst>
          </p:cNvPr>
          <p:cNvGrpSpPr/>
          <p:nvPr/>
        </p:nvGrpSpPr>
        <p:grpSpPr>
          <a:xfrm>
            <a:off x="895456" y="1492668"/>
            <a:ext cx="4520604" cy="542816"/>
            <a:chOff x="901318" y="1498530"/>
            <a:chExt cx="7072248" cy="542816"/>
          </a:xfrm>
        </p:grpSpPr>
        <p:sp>
          <p:nvSpPr>
            <p:cNvPr id="11" name="직사각형">
              <a:extLst>
                <a:ext uri="{FF2B5EF4-FFF2-40B4-BE49-F238E27FC236}">
                  <a16:creationId xmlns:a16="http://schemas.microsoft.com/office/drawing/2014/main" id="{C1F89BC3-D855-4D6E-8D61-8D8B56F91CA5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3" name="내용 개체 틀 2">
              <a:extLst>
                <a:ext uri="{FF2B5EF4-FFF2-40B4-BE49-F238E27FC236}">
                  <a16:creationId xmlns:a16="http://schemas.microsoft.com/office/drawing/2014/main" id="{8DE7784A-626D-4D91-8FD1-2D51618E8A1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1" y="1637522"/>
              <a:ext cx="6972245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rm [file name to delete]</a:t>
              </a:r>
            </a:p>
          </p:txBody>
        </p:sp>
      </p:grpSp>
      <p:sp>
        <p:nvSpPr>
          <p:cNvPr id="12" name="제목 1">
            <a:extLst>
              <a:ext uri="{FF2B5EF4-FFF2-40B4-BE49-F238E27FC236}">
                <a16:creationId xmlns:a16="http://schemas.microsoft.com/office/drawing/2014/main" id="{AFF100A7-1664-446A-A518-C5D265BBA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</p:spPr>
        <p:txBody>
          <a:bodyPr/>
          <a:lstStyle/>
          <a:p>
            <a:r>
              <a:rPr lang="en-US" altLang="ko-KR"/>
              <a:t>Delete a file  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9F4D6D1-8E88-4C17-8BAB-26DF6F194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4" y="3131249"/>
            <a:ext cx="7715250" cy="2771775"/>
          </a:xfrm>
          <a:prstGeom prst="rect">
            <a:avLst/>
          </a:prstGeom>
        </p:spPr>
      </p:pic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30A3EC8E-92D7-4FC3-9BB4-EDE8289BBB13}"/>
              </a:ext>
            </a:extLst>
          </p:cNvPr>
          <p:cNvSpPr/>
          <p:nvPr/>
        </p:nvSpPr>
        <p:spPr bwMode="auto">
          <a:xfrm>
            <a:off x="1528503" y="5509846"/>
            <a:ext cx="2439760" cy="339969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6171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>
            <a:extLst>
              <a:ext uri="{FF2B5EF4-FFF2-40B4-BE49-F238E27FC236}">
                <a16:creationId xmlns:a16="http://schemas.microsoft.com/office/drawing/2014/main" id="{B26ADA60-D7FD-4648-8090-D01C8C719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</a:t>
            </a:r>
            <a:endParaRPr lang="ko-KR" altLang="en-US" dirty="0"/>
          </a:p>
        </p:txBody>
      </p:sp>
      <p:sp>
        <p:nvSpPr>
          <p:cNvPr id="9" name="내용 개체 틀 8">
            <a:extLst>
              <a:ext uri="{FF2B5EF4-FFF2-40B4-BE49-F238E27FC236}">
                <a16:creationId xmlns:a16="http://schemas.microsoft.com/office/drawing/2014/main" id="{028AAF27-D4FF-43B7-A93A-6138AF4C1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029" y="990280"/>
            <a:ext cx="8235190" cy="5340991"/>
          </a:xfrm>
        </p:spPr>
        <p:txBody>
          <a:bodyPr/>
          <a:lstStyle/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Git</a:t>
            </a:r>
          </a:p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Git installation and setting </a:t>
            </a:r>
          </a:p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Repository</a:t>
            </a:r>
          </a:p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File management</a:t>
            </a:r>
          </a:p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Branch</a:t>
            </a:r>
          </a:p>
          <a:p>
            <a:r>
              <a:rPr lang="en-US" altLang="ko-KR" sz="1800" dirty="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Merge</a:t>
            </a:r>
          </a:p>
          <a:p>
            <a:r>
              <a:rPr lang="en-US" altLang="ko-KR" sz="18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Remote</a:t>
            </a:r>
            <a:r>
              <a:rPr lang="ko-KR" altLang="en-US" sz="18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 </a:t>
            </a:r>
            <a:r>
              <a:rPr lang="en-US" altLang="ko-KR" sz="18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repository</a:t>
            </a:r>
          </a:p>
          <a:p>
            <a:r>
              <a:rPr lang="en-US" altLang="ko-KR" sz="1800">
                <a:latin typeface="Helvetica Neue"/>
                <a:ea typeface="맑은 고딕" panose="020B0503020000020004" pitchFamily="50" charset="-127"/>
                <a:cs typeface="Helvetica" panose="020B0604020202020204" pitchFamily="34" charset="0"/>
              </a:rPr>
              <a:t>Assignment</a:t>
            </a:r>
            <a:endParaRPr lang="en-US" altLang="ko-KR" sz="180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3" name="슬라이드 번호 개체 틀 2">
            <a:extLst>
              <a:ext uri="{FF2B5EF4-FFF2-40B4-BE49-F238E27FC236}">
                <a16:creationId xmlns:a16="http://schemas.microsoft.com/office/drawing/2014/main" id="{A5BD66D9-1D2A-4C15-9C8F-4BB2E3BF31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072438" y="6592888"/>
            <a:ext cx="1071562" cy="220662"/>
          </a:xfr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HY중고딕"/>
                <a:ea typeface="HY중고딕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4492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/>
              <a:t>Git Branch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403485"/>
      </p:ext>
    </p:extLst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68" y="711075"/>
            <a:ext cx="8532870" cy="233084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Branch</a:t>
            </a:r>
          </a:p>
          <a:p>
            <a:pPr lvl="1">
              <a:spcBef>
                <a:spcPts val="600"/>
              </a:spcBef>
            </a:pPr>
            <a:r>
              <a:rPr lang="en-US" altLang="ko-KR" sz="1800" dirty="0"/>
              <a:t>Copy the entire code of a project and develop independently regardless of the original code</a:t>
            </a:r>
          </a:p>
          <a:p>
            <a:pPr lvl="1">
              <a:spcBef>
                <a:spcPts val="600"/>
              </a:spcBef>
            </a:pPr>
            <a:r>
              <a:rPr lang="en-US" altLang="ko-KR" sz="1800" dirty="0"/>
              <a:t>Each branch is not affected by the other</a:t>
            </a:r>
          </a:p>
          <a:p>
            <a:pPr lvl="2">
              <a:spcBef>
                <a:spcPts val="600"/>
              </a:spcBef>
            </a:pPr>
            <a:r>
              <a:rPr lang="en-US" altLang="ko-KR" dirty="0"/>
              <a:t>Parallel development is possible</a:t>
            </a:r>
            <a:endParaRPr lang="en-US" altLang="ko-KR" b="1" dirty="0"/>
          </a:p>
          <a:p>
            <a:pPr marL="471416" lvl="1" indent="0">
              <a:spcBef>
                <a:spcPts val="600"/>
              </a:spcBef>
              <a:buNone/>
            </a:pPr>
            <a:endParaRPr lang="en-US" altLang="ko-KR" sz="1800" dirty="0"/>
          </a:p>
          <a:p>
            <a:pPr lvl="1">
              <a:spcBef>
                <a:spcPts val="600"/>
              </a:spcBef>
            </a:pPr>
            <a:endParaRPr lang="en-US" altLang="ko-KR" sz="1800" dirty="0"/>
          </a:p>
          <a:p>
            <a:pPr marL="471416" lvl="1" indent="0">
              <a:spcBef>
                <a:spcPts val="600"/>
              </a:spcBef>
              <a:buNone/>
            </a:pPr>
            <a:br>
              <a:rPr lang="en-US" altLang="ko-KR" sz="1800" dirty="0"/>
            </a:br>
            <a:endParaRPr lang="en-US" altLang="ko-KR" sz="1800" dirty="0"/>
          </a:p>
          <a:p>
            <a:pPr marL="471416" lvl="1" indent="0">
              <a:spcBef>
                <a:spcPts val="600"/>
              </a:spcBef>
              <a:buNone/>
            </a:pPr>
            <a:endParaRPr lang="en-US" altLang="ko-KR" sz="1799" dirty="0"/>
          </a:p>
          <a:p>
            <a:pPr lvl="1">
              <a:spcBef>
                <a:spcPts val="600"/>
              </a:spcBef>
            </a:pPr>
            <a:endParaRPr lang="en-US" altLang="ko-KR" sz="1799" dirty="0"/>
          </a:p>
          <a:p>
            <a:pPr>
              <a:spcBef>
                <a:spcPts val="600"/>
              </a:spcBef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118" y="188913"/>
            <a:ext cx="8230570" cy="539750"/>
          </a:xfrm>
        </p:spPr>
        <p:txBody>
          <a:bodyPr/>
          <a:lstStyle/>
          <a:p>
            <a:r>
              <a:rPr lang="en-US" altLang="ko-KR"/>
              <a:t>Branch</a:t>
            </a:r>
            <a:endParaRPr lang="ko-KR" altLang="en-US" dirty="0"/>
          </a:p>
        </p:txBody>
      </p:sp>
      <p:grpSp>
        <p:nvGrpSpPr>
          <p:cNvPr id="86" name="그룹 85">
            <a:extLst>
              <a:ext uri="{FF2B5EF4-FFF2-40B4-BE49-F238E27FC236}">
                <a16:creationId xmlns:a16="http://schemas.microsoft.com/office/drawing/2014/main" id="{0805F983-583E-4E34-84E3-4D842C2836F0}"/>
              </a:ext>
            </a:extLst>
          </p:cNvPr>
          <p:cNvGrpSpPr/>
          <p:nvPr/>
        </p:nvGrpSpPr>
        <p:grpSpPr>
          <a:xfrm>
            <a:off x="782226" y="3152399"/>
            <a:ext cx="7745645" cy="3166837"/>
            <a:chOff x="782226" y="3152399"/>
            <a:chExt cx="7745645" cy="3166837"/>
          </a:xfrm>
        </p:grpSpPr>
        <p:sp>
          <p:nvSpPr>
            <p:cNvPr id="69" name="화살표: 굽음 68">
              <a:extLst>
                <a:ext uri="{FF2B5EF4-FFF2-40B4-BE49-F238E27FC236}">
                  <a16:creationId xmlns:a16="http://schemas.microsoft.com/office/drawing/2014/main" id="{DB55A1BF-DF2E-426C-9B6B-B48A722644F4}"/>
                </a:ext>
              </a:extLst>
            </p:cNvPr>
            <p:cNvSpPr/>
            <p:nvPr/>
          </p:nvSpPr>
          <p:spPr bwMode="auto">
            <a:xfrm>
              <a:off x="4758898" y="3835450"/>
              <a:ext cx="1612828" cy="2170706"/>
            </a:xfrm>
            <a:prstGeom prst="bentArrow">
              <a:avLst>
                <a:gd name="adj1" fmla="val 7168"/>
                <a:gd name="adj2" fmla="val 3849"/>
                <a:gd name="adj3" fmla="val 10412"/>
                <a:gd name="adj4" fmla="val 31948"/>
              </a:avLst>
            </a:prstGeom>
            <a:solidFill>
              <a:srgbClr val="FF839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6" name="화살표: 굽음 55">
              <a:extLst>
                <a:ext uri="{FF2B5EF4-FFF2-40B4-BE49-F238E27FC236}">
                  <a16:creationId xmlns:a16="http://schemas.microsoft.com/office/drawing/2014/main" id="{D32D3769-5951-4A7D-885D-1E2B8ADB2B7B}"/>
                </a:ext>
              </a:extLst>
            </p:cNvPr>
            <p:cNvSpPr/>
            <p:nvPr/>
          </p:nvSpPr>
          <p:spPr bwMode="auto">
            <a:xfrm>
              <a:off x="1106796" y="4099778"/>
              <a:ext cx="3103265" cy="1817651"/>
            </a:xfrm>
            <a:prstGeom prst="bentArrow">
              <a:avLst>
                <a:gd name="adj1" fmla="val 5795"/>
                <a:gd name="adj2" fmla="val 7626"/>
                <a:gd name="adj3" fmla="val 25000"/>
                <a:gd name="adj4" fmla="val 31948"/>
              </a:avLst>
            </a:prstGeom>
            <a:solidFill>
              <a:srgbClr val="9A759B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6" name="화살표: 굽음 25">
              <a:extLst>
                <a:ext uri="{FF2B5EF4-FFF2-40B4-BE49-F238E27FC236}">
                  <a16:creationId xmlns:a16="http://schemas.microsoft.com/office/drawing/2014/main" id="{1A786F25-DE2F-4230-A94A-91B92EDAB95D}"/>
                </a:ext>
              </a:extLst>
            </p:cNvPr>
            <p:cNvSpPr/>
            <p:nvPr/>
          </p:nvSpPr>
          <p:spPr bwMode="auto">
            <a:xfrm>
              <a:off x="1211278" y="5225080"/>
              <a:ext cx="954044" cy="744797"/>
            </a:xfrm>
            <a:prstGeom prst="bentArrow">
              <a:avLst>
                <a:gd name="adj1" fmla="val 13501"/>
                <a:gd name="adj2" fmla="val 14848"/>
                <a:gd name="adj3" fmla="val 25000"/>
                <a:gd name="adj4" fmla="val 31948"/>
              </a:avLst>
            </a:prstGeom>
            <a:solidFill>
              <a:srgbClr val="6DC8D7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8B1EAE11-1734-4F07-B1EC-B3AB0C37C563}"/>
                </a:ext>
              </a:extLst>
            </p:cNvPr>
            <p:cNvSpPr/>
            <p:nvPr/>
          </p:nvSpPr>
          <p:spPr bwMode="auto">
            <a:xfrm>
              <a:off x="782226" y="6006156"/>
              <a:ext cx="7247015" cy="140769"/>
            </a:xfrm>
            <a:prstGeom prst="rect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37773D3E-E733-4AE7-A055-96A5E9C9C0B1}"/>
                </a:ext>
              </a:extLst>
            </p:cNvPr>
            <p:cNvGrpSpPr/>
            <p:nvPr/>
          </p:nvGrpSpPr>
          <p:grpSpPr>
            <a:xfrm>
              <a:off x="967089" y="5851236"/>
              <a:ext cx="468000" cy="468000"/>
              <a:chOff x="2496312" y="5178004"/>
              <a:chExt cx="468000" cy="468000"/>
            </a:xfrm>
          </p:grpSpPr>
          <p:sp>
            <p:nvSpPr>
              <p:cNvPr id="6" name="타원 5">
                <a:extLst>
                  <a:ext uri="{FF2B5EF4-FFF2-40B4-BE49-F238E27FC236}">
                    <a16:creationId xmlns:a16="http://schemas.microsoft.com/office/drawing/2014/main" id="{BDA4C3A8-A9F9-4B2D-88E4-065B606DFE4D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" name="타원 6">
                <a:extLst>
                  <a:ext uri="{FF2B5EF4-FFF2-40B4-BE49-F238E27FC236}">
                    <a16:creationId xmlns:a16="http://schemas.microsoft.com/office/drawing/2014/main" id="{480D4824-3DFA-4B20-B1AC-D29C7A43241E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9E7E51FE-34A0-410E-BF76-363108E6883C}"/>
                </a:ext>
              </a:extLst>
            </p:cNvPr>
            <p:cNvGrpSpPr/>
            <p:nvPr/>
          </p:nvGrpSpPr>
          <p:grpSpPr>
            <a:xfrm>
              <a:off x="1741466" y="5096599"/>
              <a:ext cx="468000" cy="468000"/>
              <a:chOff x="2496312" y="5178004"/>
              <a:chExt cx="468000" cy="468000"/>
            </a:xfrm>
          </p:grpSpPr>
          <p:sp>
            <p:nvSpPr>
              <p:cNvPr id="9" name="타원 8">
                <a:extLst>
                  <a:ext uri="{FF2B5EF4-FFF2-40B4-BE49-F238E27FC236}">
                    <a16:creationId xmlns:a16="http://schemas.microsoft.com/office/drawing/2014/main" id="{E4F882C5-EF9D-496F-B817-FD5C11543602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6DC8D7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1" name="타원 10">
                <a:extLst>
                  <a:ext uri="{FF2B5EF4-FFF2-40B4-BE49-F238E27FC236}">
                    <a16:creationId xmlns:a16="http://schemas.microsoft.com/office/drawing/2014/main" id="{60012A3B-28FA-4ACC-9E17-5087B320AD93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29" name="화살표: 굽음 28">
              <a:extLst>
                <a:ext uri="{FF2B5EF4-FFF2-40B4-BE49-F238E27FC236}">
                  <a16:creationId xmlns:a16="http://schemas.microsoft.com/office/drawing/2014/main" id="{A2782D2C-70B9-4936-A128-C071ED2A29F3}"/>
                </a:ext>
              </a:extLst>
            </p:cNvPr>
            <p:cNvSpPr/>
            <p:nvPr/>
          </p:nvSpPr>
          <p:spPr bwMode="auto">
            <a:xfrm rot="5400000">
              <a:off x="2680754" y="4786944"/>
              <a:ext cx="529157" cy="1533948"/>
            </a:xfrm>
            <a:prstGeom prst="bentArrow">
              <a:avLst>
                <a:gd name="adj1" fmla="val 17478"/>
                <a:gd name="adj2" fmla="val 38345"/>
                <a:gd name="adj3" fmla="val 28061"/>
                <a:gd name="adj4" fmla="val 30418"/>
              </a:avLst>
            </a:prstGeom>
            <a:solidFill>
              <a:srgbClr val="6DC8D7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C3A5B127-47E3-49A5-A88C-5275AE40C805}"/>
                </a:ext>
              </a:extLst>
            </p:cNvPr>
            <p:cNvGrpSpPr/>
            <p:nvPr/>
          </p:nvGrpSpPr>
          <p:grpSpPr>
            <a:xfrm>
              <a:off x="3244350" y="5836174"/>
              <a:ext cx="468000" cy="468000"/>
              <a:chOff x="2496312" y="5178004"/>
              <a:chExt cx="468000" cy="468000"/>
            </a:xfrm>
          </p:grpSpPr>
          <p:sp>
            <p:nvSpPr>
              <p:cNvPr id="31" name="타원 30">
                <a:extLst>
                  <a:ext uri="{FF2B5EF4-FFF2-40B4-BE49-F238E27FC236}">
                    <a16:creationId xmlns:a16="http://schemas.microsoft.com/office/drawing/2014/main" id="{0CAFFFB6-BE1F-441F-8BF6-B43E67FFB9E0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32" name="타원 31">
                <a:extLst>
                  <a:ext uri="{FF2B5EF4-FFF2-40B4-BE49-F238E27FC236}">
                    <a16:creationId xmlns:a16="http://schemas.microsoft.com/office/drawing/2014/main" id="{DEBCDB4D-5699-43B9-B508-3FA6014624BD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4088AA8-D6C9-4434-8B61-8BF3F378DE1A}"/>
                </a:ext>
              </a:extLst>
            </p:cNvPr>
            <p:cNvSpPr txBox="1"/>
            <p:nvPr/>
          </p:nvSpPr>
          <p:spPr>
            <a:xfrm>
              <a:off x="3613350" y="5438882"/>
              <a:ext cx="867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Merge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37" name="말풍선: 타원형 36">
              <a:extLst>
                <a:ext uri="{FF2B5EF4-FFF2-40B4-BE49-F238E27FC236}">
                  <a16:creationId xmlns:a16="http://schemas.microsoft.com/office/drawing/2014/main" id="{D4E5174E-942F-44F5-AD91-2606BFF6D099}"/>
                </a:ext>
              </a:extLst>
            </p:cNvPr>
            <p:cNvSpPr/>
            <p:nvPr/>
          </p:nvSpPr>
          <p:spPr bwMode="auto">
            <a:xfrm>
              <a:off x="1741466" y="4418257"/>
              <a:ext cx="1502884" cy="636841"/>
            </a:xfrm>
            <a:prstGeom prst="wedgeEllipseCallout">
              <a:avLst/>
            </a:prstGeom>
            <a:solidFill>
              <a:srgbClr val="6DC8D7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1A79578-CA0E-44F8-9E5C-2E1B543BF557}"/>
                </a:ext>
              </a:extLst>
            </p:cNvPr>
            <p:cNvSpPr txBox="1"/>
            <p:nvPr/>
          </p:nvSpPr>
          <p:spPr>
            <a:xfrm>
              <a:off x="1827678" y="4538554"/>
              <a:ext cx="1341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Fix a bug</a:t>
              </a:r>
              <a:endParaRPr lang="ko-KR" altLang="en-US">
                <a:solidFill>
                  <a:schemeClr val="bg1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49" name="그룹 48">
              <a:extLst>
                <a:ext uri="{FF2B5EF4-FFF2-40B4-BE49-F238E27FC236}">
                  <a16:creationId xmlns:a16="http://schemas.microsoft.com/office/drawing/2014/main" id="{0A5FFBD1-3D48-4AB1-A063-63BB63B47645}"/>
                </a:ext>
              </a:extLst>
            </p:cNvPr>
            <p:cNvGrpSpPr/>
            <p:nvPr/>
          </p:nvGrpSpPr>
          <p:grpSpPr>
            <a:xfrm>
              <a:off x="3649970" y="4001335"/>
              <a:ext cx="468000" cy="468000"/>
              <a:chOff x="2496312" y="5178004"/>
              <a:chExt cx="468000" cy="468000"/>
            </a:xfrm>
          </p:grpSpPr>
          <p:sp>
            <p:nvSpPr>
              <p:cNvPr id="50" name="타원 49">
                <a:extLst>
                  <a:ext uri="{FF2B5EF4-FFF2-40B4-BE49-F238E27FC236}">
                    <a16:creationId xmlns:a16="http://schemas.microsoft.com/office/drawing/2014/main" id="{5CE7B6A3-B668-4CDE-AA0F-4C197E96F076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9A759B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51" name="타원 50">
                <a:extLst>
                  <a:ext uri="{FF2B5EF4-FFF2-40B4-BE49-F238E27FC236}">
                    <a16:creationId xmlns:a16="http://schemas.microsoft.com/office/drawing/2014/main" id="{C5908043-5915-4750-A666-B658F653209D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58" name="말풍선: 타원형 57">
              <a:extLst>
                <a:ext uri="{FF2B5EF4-FFF2-40B4-BE49-F238E27FC236}">
                  <a16:creationId xmlns:a16="http://schemas.microsoft.com/office/drawing/2014/main" id="{CAAC0815-4BC2-435A-90C4-146761595246}"/>
                </a:ext>
              </a:extLst>
            </p:cNvPr>
            <p:cNvSpPr/>
            <p:nvPr/>
          </p:nvSpPr>
          <p:spPr bwMode="auto">
            <a:xfrm flipH="1">
              <a:off x="1716214" y="3345821"/>
              <a:ext cx="2237595" cy="636841"/>
            </a:xfrm>
            <a:prstGeom prst="wedgeEllipseCallout">
              <a:avLst/>
            </a:prstGeom>
            <a:solidFill>
              <a:srgbClr val="9A759B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1436FE4-84E6-4B0B-A98A-5627BDE983ED}"/>
                </a:ext>
              </a:extLst>
            </p:cNvPr>
            <p:cNvSpPr txBox="1"/>
            <p:nvPr/>
          </p:nvSpPr>
          <p:spPr>
            <a:xfrm>
              <a:off x="1802426" y="3466118"/>
              <a:ext cx="2151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Add a new function</a:t>
              </a:r>
              <a:endParaRPr lang="ko-KR" altLang="en-US">
                <a:solidFill>
                  <a:schemeClr val="bg1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61" name="화살표: 굽음 60">
              <a:extLst>
                <a:ext uri="{FF2B5EF4-FFF2-40B4-BE49-F238E27FC236}">
                  <a16:creationId xmlns:a16="http://schemas.microsoft.com/office/drawing/2014/main" id="{A24446AB-6E43-409F-9FA3-DBD801733BE6}"/>
                </a:ext>
              </a:extLst>
            </p:cNvPr>
            <p:cNvSpPr/>
            <p:nvPr/>
          </p:nvSpPr>
          <p:spPr bwMode="auto">
            <a:xfrm rot="5400000">
              <a:off x="4112990" y="4174662"/>
              <a:ext cx="1646943" cy="1676080"/>
            </a:xfrm>
            <a:prstGeom prst="bentArrow">
              <a:avLst>
                <a:gd name="adj1" fmla="val 5795"/>
                <a:gd name="adj2" fmla="val 13053"/>
                <a:gd name="adj3" fmla="val 11966"/>
                <a:gd name="adj4" fmla="val 31948"/>
              </a:avLst>
            </a:prstGeom>
            <a:solidFill>
              <a:srgbClr val="9A759B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63" name="그룹 62">
              <a:extLst>
                <a:ext uri="{FF2B5EF4-FFF2-40B4-BE49-F238E27FC236}">
                  <a16:creationId xmlns:a16="http://schemas.microsoft.com/office/drawing/2014/main" id="{30E43280-7A6C-4BA0-A6ED-AA0C7D04EFF9}"/>
                </a:ext>
              </a:extLst>
            </p:cNvPr>
            <p:cNvGrpSpPr/>
            <p:nvPr/>
          </p:nvGrpSpPr>
          <p:grpSpPr>
            <a:xfrm>
              <a:off x="5312534" y="5836172"/>
              <a:ext cx="468000" cy="468000"/>
              <a:chOff x="2496312" y="5178004"/>
              <a:chExt cx="468000" cy="468000"/>
            </a:xfrm>
          </p:grpSpPr>
          <p:sp>
            <p:nvSpPr>
              <p:cNvPr id="64" name="타원 63">
                <a:extLst>
                  <a:ext uri="{FF2B5EF4-FFF2-40B4-BE49-F238E27FC236}">
                    <a16:creationId xmlns:a16="http://schemas.microsoft.com/office/drawing/2014/main" id="{8405BC83-60C5-45E1-BEA6-2FB327E5E9BA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65" name="타원 64">
                <a:extLst>
                  <a:ext uri="{FF2B5EF4-FFF2-40B4-BE49-F238E27FC236}">
                    <a16:creationId xmlns:a16="http://schemas.microsoft.com/office/drawing/2014/main" id="{B5626F3D-96E3-4B7A-8BE8-9F0D4FFF3EAA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94FF3F2-ACE6-46DB-BAEA-30E50DC7D58F}"/>
                </a:ext>
              </a:extLst>
            </p:cNvPr>
            <p:cNvSpPr txBox="1"/>
            <p:nvPr/>
          </p:nvSpPr>
          <p:spPr>
            <a:xfrm>
              <a:off x="5681534" y="5441166"/>
              <a:ext cx="867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Merge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0EECB96E-A74E-4E27-A218-5015955268E1}"/>
                </a:ext>
              </a:extLst>
            </p:cNvPr>
            <p:cNvGrpSpPr/>
            <p:nvPr/>
          </p:nvGrpSpPr>
          <p:grpSpPr>
            <a:xfrm>
              <a:off x="6030203" y="3654348"/>
              <a:ext cx="468000" cy="468000"/>
              <a:chOff x="2496312" y="5178004"/>
              <a:chExt cx="468000" cy="468000"/>
            </a:xfrm>
          </p:grpSpPr>
          <p:sp>
            <p:nvSpPr>
              <p:cNvPr id="72" name="타원 71">
                <a:extLst>
                  <a:ext uri="{FF2B5EF4-FFF2-40B4-BE49-F238E27FC236}">
                    <a16:creationId xmlns:a16="http://schemas.microsoft.com/office/drawing/2014/main" id="{FD8063A4-C95C-4BCE-8808-E98948685FDA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FF8394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58D1CB25-A1BF-4D82-BBE1-3B50AE763F1F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6" name="말풍선: 타원형 75">
              <a:extLst>
                <a:ext uri="{FF2B5EF4-FFF2-40B4-BE49-F238E27FC236}">
                  <a16:creationId xmlns:a16="http://schemas.microsoft.com/office/drawing/2014/main" id="{51437DDD-72BC-4F67-82CC-954DDBA74858}"/>
                </a:ext>
              </a:extLst>
            </p:cNvPr>
            <p:cNvSpPr/>
            <p:nvPr/>
          </p:nvSpPr>
          <p:spPr bwMode="auto">
            <a:xfrm>
              <a:off x="4848993" y="3152399"/>
              <a:ext cx="2753369" cy="468001"/>
            </a:xfrm>
            <a:prstGeom prst="wedgeEllipseCallout">
              <a:avLst/>
            </a:prstGeom>
            <a:solidFill>
              <a:srgbClr val="FF839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7076B29-510D-4292-8E75-1153D673910D}"/>
                </a:ext>
              </a:extLst>
            </p:cNvPr>
            <p:cNvSpPr txBox="1"/>
            <p:nvPr/>
          </p:nvSpPr>
          <p:spPr>
            <a:xfrm>
              <a:off x="5024054" y="3194326"/>
              <a:ext cx="24032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Your colleague’s work</a:t>
              </a:r>
              <a:endParaRPr lang="ko-KR" altLang="en-US">
                <a:solidFill>
                  <a:schemeClr val="bg1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78" name="화살표: 굽음 77">
              <a:extLst>
                <a:ext uri="{FF2B5EF4-FFF2-40B4-BE49-F238E27FC236}">
                  <a16:creationId xmlns:a16="http://schemas.microsoft.com/office/drawing/2014/main" id="{5B1AE0AE-F307-4C92-8ACB-08632311575E}"/>
                </a:ext>
              </a:extLst>
            </p:cNvPr>
            <p:cNvSpPr/>
            <p:nvPr/>
          </p:nvSpPr>
          <p:spPr bwMode="auto">
            <a:xfrm rot="5400000">
              <a:off x="6074934" y="4202195"/>
              <a:ext cx="1985607" cy="1252119"/>
            </a:xfrm>
            <a:prstGeom prst="bentArrow">
              <a:avLst>
                <a:gd name="adj1" fmla="val 9827"/>
                <a:gd name="adj2" fmla="val 20110"/>
                <a:gd name="adj3" fmla="val 17231"/>
                <a:gd name="adj4" fmla="val 31948"/>
              </a:avLst>
            </a:prstGeom>
            <a:solidFill>
              <a:srgbClr val="FF839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79" name="그룹 78">
              <a:extLst>
                <a:ext uri="{FF2B5EF4-FFF2-40B4-BE49-F238E27FC236}">
                  <a16:creationId xmlns:a16="http://schemas.microsoft.com/office/drawing/2014/main" id="{742D7E51-4509-4511-A024-F108A42CEBCB}"/>
                </a:ext>
              </a:extLst>
            </p:cNvPr>
            <p:cNvGrpSpPr/>
            <p:nvPr/>
          </p:nvGrpSpPr>
          <p:grpSpPr>
            <a:xfrm>
              <a:off x="7225797" y="5836172"/>
              <a:ext cx="468000" cy="468000"/>
              <a:chOff x="2496312" y="5178004"/>
              <a:chExt cx="468000" cy="468000"/>
            </a:xfrm>
          </p:grpSpPr>
          <p:sp>
            <p:nvSpPr>
              <p:cNvPr id="80" name="타원 79">
                <a:extLst>
                  <a:ext uri="{FF2B5EF4-FFF2-40B4-BE49-F238E27FC236}">
                    <a16:creationId xmlns:a16="http://schemas.microsoft.com/office/drawing/2014/main" id="{DADF7641-9E36-4E9B-9BBE-08ECDE210A9D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81" name="타원 80">
                <a:extLst>
                  <a:ext uri="{FF2B5EF4-FFF2-40B4-BE49-F238E27FC236}">
                    <a16:creationId xmlns:a16="http://schemas.microsoft.com/office/drawing/2014/main" id="{571BAAA9-5F12-4A60-9371-902F246C3C1C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4336FE06-4E03-41FF-942E-3AE6168CAFD7}"/>
                </a:ext>
              </a:extLst>
            </p:cNvPr>
            <p:cNvSpPr txBox="1"/>
            <p:nvPr/>
          </p:nvSpPr>
          <p:spPr>
            <a:xfrm>
              <a:off x="7660436" y="5465678"/>
              <a:ext cx="8674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Merge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9FA83B83-BB01-4A76-BCCA-18D83A795ED2}"/>
              </a:ext>
            </a:extLst>
          </p:cNvPr>
          <p:cNvSpPr txBox="1"/>
          <p:nvPr/>
        </p:nvSpPr>
        <p:spPr>
          <a:xfrm>
            <a:off x="344084" y="3592988"/>
            <a:ext cx="1051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Branches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91" name="직선 연결선 90">
            <a:extLst>
              <a:ext uri="{FF2B5EF4-FFF2-40B4-BE49-F238E27FC236}">
                <a16:creationId xmlns:a16="http://schemas.microsoft.com/office/drawing/2014/main" id="{FFD0A8F9-24B2-4F16-8E75-2BF6E3CE5E05}"/>
              </a:ext>
            </a:extLst>
          </p:cNvPr>
          <p:cNvCxnSpPr>
            <a:cxnSpLocks/>
          </p:cNvCxnSpPr>
          <p:nvPr/>
        </p:nvCxnSpPr>
        <p:spPr>
          <a:xfrm flipH="1" flipV="1">
            <a:off x="869273" y="3968107"/>
            <a:ext cx="272054" cy="1731983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93" name="직선 연결선 92">
            <a:extLst>
              <a:ext uri="{FF2B5EF4-FFF2-40B4-BE49-F238E27FC236}">
                <a16:creationId xmlns:a16="http://schemas.microsoft.com/office/drawing/2014/main" id="{0B301D4C-5006-4922-9E53-DCA434E206DF}"/>
              </a:ext>
            </a:extLst>
          </p:cNvPr>
          <p:cNvCxnSpPr>
            <a:cxnSpLocks/>
            <a:endCxn id="89" idx="2"/>
          </p:cNvCxnSpPr>
          <p:nvPr/>
        </p:nvCxnSpPr>
        <p:spPr>
          <a:xfrm flipH="1" flipV="1">
            <a:off x="869917" y="3962320"/>
            <a:ext cx="458947" cy="1405088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98" name="직선 연결선 97">
            <a:extLst>
              <a:ext uri="{FF2B5EF4-FFF2-40B4-BE49-F238E27FC236}">
                <a16:creationId xmlns:a16="http://schemas.microsoft.com/office/drawing/2014/main" id="{F8676CD2-9374-48CF-B624-E1B55FC378F9}"/>
              </a:ext>
            </a:extLst>
          </p:cNvPr>
          <p:cNvCxnSpPr>
            <a:cxnSpLocks/>
            <a:endCxn id="89" idx="2"/>
          </p:cNvCxnSpPr>
          <p:nvPr/>
        </p:nvCxnSpPr>
        <p:spPr>
          <a:xfrm flipH="1" flipV="1">
            <a:off x="869917" y="3962320"/>
            <a:ext cx="3964691" cy="781449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9601216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090" y="767793"/>
            <a:ext cx="8538625" cy="223848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 dirty="0"/>
              <a:t>Why Git branch model is a “killer feature”?</a:t>
            </a:r>
          </a:p>
          <a:p>
            <a:pPr lvl="1">
              <a:spcBef>
                <a:spcPts val="600"/>
              </a:spcBef>
            </a:pPr>
            <a:r>
              <a:rPr lang="en-US" altLang="ko-KR" sz="1799" dirty="0"/>
              <a:t>Git stores its data as a series of </a:t>
            </a:r>
            <a:r>
              <a:rPr lang="en-US" altLang="ko-KR" sz="1799" b="1" dirty="0"/>
              <a:t>snapshots</a:t>
            </a:r>
          </a:p>
          <a:p>
            <a:pPr lvl="1">
              <a:spcBef>
                <a:spcPts val="600"/>
              </a:spcBef>
            </a:pPr>
            <a:r>
              <a:rPr lang="en-US" altLang="ko-KR" sz="1800" dirty="0"/>
              <a:t>Each version (each commit) has a full source of project in git</a:t>
            </a:r>
            <a:endParaRPr lang="en-US" altLang="ko-KR" sz="1799" b="1" dirty="0"/>
          </a:p>
          <a:p>
            <a:pPr lvl="2">
              <a:spcBef>
                <a:spcPts val="600"/>
              </a:spcBef>
            </a:pPr>
            <a:r>
              <a:rPr lang="en-US" altLang="ko-KR" dirty="0"/>
              <a:t>For each commit, if a file has been changed git saves the entire file</a:t>
            </a:r>
          </a:p>
          <a:p>
            <a:pPr lvl="2">
              <a:spcBef>
                <a:spcPts val="600"/>
              </a:spcBef>
            </a:pPr>
            <a:r>
              <a:rPr lang="en-US" altLang="ko-KR" dirty="0"/>
              <a:t>Git stores only the link of a file if it has been unchanged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 Branch</a:t>
            </a:r>
            <a:endParaRPr lang="ko-KR" altLang="en-US" dirty="0"/>
          </a:p>
        </p:txBody>
      </p:sp>
      <p:cxnSp>
        <p:nvCxnSpPr>
          <p:cNvPr id="137" name="직선 연결선 136">
            <a:extLst>
              <a:ext uri="{FF2B5EF4-FFF2-40B4-BE49-F238E27FC236}">
                <a16:creationId xmlns:a16="http://schemas.microsoft.com/office/drawing/2014/main" id="{2A96AF61-961A-4FE2-8E34-29A16A8B27C1}"/>
              </a:ext>
            </a:extLst>
          </p:cNvPr>
          <p:cNvCxnSpPr>
            <a:cxnSpLocks/>
          </p:cNvCxnSpPr>
          <p:nvPr/>
        </p:nvCxnSpPr>
        <p:spPr>
          <a:xfrm>
            <a:off x="7353831" y="4136117"/>
            <a:ext cx="0" cy="203314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6" name="직선 연결선 135">
            <a:extLst>
              <a:ext uri="{FF2B5EF4-FFF2-40B4-BE49-F238E27FC236}">
                <a16:creationId xmlns:a16="http://schemas.microsoft.com/office/drawing/2014/main" id="{18E6070C-6975-4BA6-A311-27F856144CD2}"/>
              </a:ext>
            </a:extLst>
          </p:cNvPr>
          <p:cNvCxnSpPr>
            <a:cxnSpLocks/>
          </p:cNvCxnSpPr>
          <p:nvPr/>
        </p:nvCxnSpPr>
        <p:spPr>
          <a:xfrm>
            <a:off x="4908270" y="4156237"/>
            <a:ext cx="0" cy="203314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34" name="직선 연결선 133">
            <a:extLst>
              <a:ext uri="{FF2B5EF4-FFF2-40B4-BE49-F238E27FC236}">
                <a16:creationId xmlns:a16="http://schemas.microsoft.com/office/drawing/2014/main" id="{570731BC-F3DA-4958-8483-2B5875FB9672}"/>
              </a:ext>
            </a:extLst>
          </p:cNvPr>
          <p:cNvCxnSpPr>
            <a:cxnSpLocks/>
          </p:cNvCxnSpPr>
          <p:nvPr/>
        </p:nvCxnSpPr>
        <p:spPr>
          <a:xfrm>
            <a:off x="2350749" y="4159015"/>
            <a:ext cx="0" cy="203314"/>
          </a:xfrm>
          <a:prstGeom prst="line">
            <a:avLst/>
          </a:prstGeom>
          <a:noFill/>
          <a:ln w="19050" cap="flat" cmpd="sng" algn="ctr">
            <a:solidFill>
              <a:srgbClr val="575667"/>
            </a:solidFill>
            <a:prstDash val="solid"/>
            <a:miter lim="800000"/>
            <a:tailEnd type="none"/>
          </a:ln>
          <a:effectLst/>
        </p:spPr>
      </p:cxn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C1420C4B-84BC-4DB3-BA24-F1063729FEA0}"/>
              </a:ext>
            </a:extLst>
          </p:cNvPr>
          <p:cNvSpPr/>
          <p:nvPr/>
        </p:nvSpPr>
        <p:spPr bwMode="auto">
          <a:xfrm>
            <a:off x="2566701" y="3935129"/>
            <a:ext cx="4970469" cy="100933"/>
          </a:xfrm>
          <a:prstGeom prst="rect">
            <a:avLst/>
          </a:prstGeom>
          <a:solidFill>
            <a:srgbClr val="81B41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pic>
        <p:nvPicPr>
          <p:cNvPr id="7" name="그래픽 6" descr="데이터베이스">
            <a:extLst>
              <a:ext uri="{FF2B5EF4-FFF2-40B4-BE49-F238E27FC236}">
                <a16:creationId xmlns:a16="http://schemas.microsoft.com/office/drawing/2014/main" id="{67BC7ED0-306E-45BC-B0DA-63F0F5E633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424986" y="4055329"/>
            <a:ext cx="2624328" cy="21671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2BE470-47ED-4C55-A572-7BBF4B943A7A}"/>
              </a:ext>
            </a:extLst>
          </p:cNvPr>
          <p:cNvSpPr txBox="1"/>
          <p:nvPr/>
        </p:nvSpPr>
        <p:spPr>
          <a:xfrm>
            <a:off x="-78451" y="3851396"/>
            <a:ext cx="2020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Repository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FA0F3841-4A7E-4AA4-85D9-051C70C39C82}"/>
              </a:ext>
            </a:extLst>
          </p:cNvPr>
          <p:cNvGrpSpPr/>
          <p:nvPr/>
        </p:nvGrpSpPr>
        <p:grpSpPr>
          <a:xfrm>
            <a:off x="2132535" y="3780209"/>
            <a:ext cx="468000" cy="468000"/>
            <a:chOff x="2496312" y="5178004"/>
            <a:chExt cx="468000" cy="468000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B2E3EB68-8CB2-4A47-B634-DAA75D67EF65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6FDFE23C-497C-4A39-8FFD-A280B56AADC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B11994A-0399-4656-A7C9-31C266DC3DA3}"/>
              </a:ext>
            </a:extLst>
          </p:cNvPr>
          <p:cNvSpPr/>
          <p:nvPr/>
        </p:nvSpPr>
        <p:spPr>
          <a:xfrm>
            <a:off x="2520563" y="397009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61204e63b3da...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B2B037BA-80B0-44EE-A7F0-4CC0459C0F08}"/>
              </a:ext>
            </a:extLst>
          </p:cNvPr>
          <p:cNvGrpSpPr/>
          <p:nvPr/>
        </p:nvGrpSpPr>
        <p:grpSpPr>
          <a:xfrm>
            <a:off x="1784302" y="5976233"/>
            <a:ext cx="1164463" cy="467999"/>
            <a:chOff x="1880968" y="5982342"/>
            <a:chExt cx="1164463" cy="467999"/>
          </a:xfrm>
        </p:grpSpPr>
        <p:sp>
          <p:nvSpPr>
            <p:cNvPr id="25" name="사각형: 둥근 모서리 24">
              <a:extLst>
                <a:ext uri="{FF2B5EF4-FFF2-40B4-BE49-F238E27FC236}">
                  <a16:creationId xmlns:a16="http://schemas.microsoft.com/office/drawing/2014/main" id="{1ED96BD6-D8A3-4E40-870D-A1F2D1F3E3A3}"/>
                </a:ext>
              </a:extLst>
            </p:cNvPr>
            <p:cNvSpPr/>
            <p:nvPr/>
          </p:nvSpPr>
          <p:spPr bwMode="auto">
            <a:xfrm>
              <a:off x="1896752" y="5982342"/>
              <a:ext cx="1132897" cy="467999"/>
            </a:xfrm>
            <a:prstGeom prst="roundRect">
              <a:avLst/>
            </a:prstGeom>
            <a:solidFill>
              <a:srgbClr val="DCE6F2"/>
            </a:solidFill>
            <a:ln w="28575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B4BD6C62-3890-4CF1-903F-B3F69FDCC0CB}"/>
                </a:ext>
              </a:extLst>
            </p:cNvPr>
            <p:cNvSpPr/>
            <p:nvPr/>
          </p:nvSpPr>
          <p:spPr>
            <a:xfrm>
              <a:off x="1880968" y="6025979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Snapshot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73028205-1592-485D-94E7-BC9A73C5F358}"/>
              </a:ext>
            </a:extLst>
          </p:cNvPr>
          <p:cNvGrpSpPr/>
          <p:nvPr/>
        </p:nvGrpSpPr>
        <p:grpSpPr>
          <a:xfrm>
            <a:off x="1784302" y="4672222"/>
            <a:ext cx="1164463" cy="369332"/>
            <a:chOff x="1865186" y="4290565"/>
            <a:chExt cx="1164463" cy="369332"/>
          </a:xfrm>
        </p:grpSpPr>
        <p:sp>
          <p:nvSpPr>
            <p:cNvPr id="19" name="사각형: 둥근 모서리 18">
              <a:extLst>
                <a:ext uri="{FF2B5EF4-FFF2-40B4-BE49-F238E27FC236}">
                  <a16:creationId xmlns:a16="http://schemas.microsoft.com/office/drawing/2014/main" id="{147844C4-5E6B-4105-8EE2-EB973E986C43}"/>
                </a:ext>
              </a:extLst>
            </p:cNvPr>
            <p:cNvSpPr/>
            <p:nvPr/>
          </p:nvSpPr>
          <p:spPr bwMode="auto">
            <a:xfrm>
              <a:off x="1926113" y="4308075"/>
              <a:ext cx="1011040" cy="319763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FDA5A283-554E-4973-81E2-8C7899A8F66A}"/>
                </a:ext>
              </a:extLst>
            </p:cNvPr>
            <p:cNvSpPr/>
            <p:nvPr/>
          </p:nvSpPr>
          <p:spPr>
            <a:xfrm>
              <a:off x="1865186" y="4290565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File A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20CE9F29-F4C2-4C54-9BB7-3CFC7AA67327}"/>
              </a:ext>
            </a:extLst>
          </p:cNvPr>
          <p:cNvGrpSpPr/>
          <p:nvPr/>
        </p:nvGrpSpPr>
        <p:grpSpPr>
          <a:xfrm>
            <a:off x="1784302" y="5028256"/>
            <a:ext cx="1164463" cy="369332"/>
            <a:chOff x="1865186" y="4290565"/>
            <a:chExt cx="1164463" cy="369332"/>
          </a:xfrm>
        </p:grpSpPr>
        <p:sp>
          <p:nvSpPr>
            <p:cNvPr id="30" name="사각형: 둥근 모서리 29">
              <a:extLst>
                <a:ext uri="{FF2B5EF4-FFF2-40B4-BE49-F238E27FC236}">
                  <a16:creationId xmlns:a16="http://schemas.microsoft.com/office/drawing/2014/main" id="{7E52933D-9F64-466F-813E-6889797969B6}"/>
                </a:ext>
              </a:extLst>
            </p:cNvPr>
            <p:cNvSpPr/>
            <p:nvPr/>
          </p:nvSpPr>
          <p:spPr bwMode="auto">
            <a:xfrm>
              <a:off x="1926113" y="4308075"/>
              <a:ext cx="1011040" cy="319763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7B205BAE-C02A-47E7-AB0C-00A46A31B44F}"/>
                </a:ext>
              </a:extLst>
            </p:cNvPr>
            <p:cNvSpPr/>
            <p:nvPr/>
          </p:nvSpPr>
          <p:spPr>
            <a:xfrm>
              <a:off x="1865186" y="4290565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File B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DDD52948-6523-4647-B185-9C7837778EFB}"/>
              </a:ext>
            </a:extLst>
          </p:cNvPr>
          <p:cNvGrpSpPr/>
          <p:nvPr/>
        </p:nvGrpSpPr>
        <p:grpSpPr>
          <a:xfrm>
            <a:off x="1784302" y="5389104"/>
            <a:ext cx="1164463" cy="369332"/>
            <a:chOff x="1865186" y="4290565"/>
            <a:chExt cx="1164463" cy="369332"/>
          </a:xfrm>
        </p:grpSpPr>
        <p:sp>
          <p:nvSpPr>
            <p:cNvPr id="33" name="사각형: 둥근 모서리 32">
              <a:extLst>
                <a:ext uri="{FF2B5EF4-FFF2-40B4-BE49-F238E27FC236}">
                  <a16:creationId xmlns:a16="http://schemas.microsoft.com/office/drawing/2014/main" id="{61A2D23D-12DF-4532-99F4-157319E7AF07}"/>
                </a:ext>
              </a:extLst>
            </p:cNvPr>
            <p:cNvSpPr/>
            <p:nvPr/>
          </p:nvSpPr>
          <p:spPr bwMode="auto">
            <a:xfrm>
              <a:off x="1926113" y="4308075"/>
              <a:ext cx="1011040" cy="319763"/>
            </a:xfrm>
            <a:prstGeom prst="roundRect">
              <a:avLst/>
            </a:prstGeom>
            <a:solidFill>
              <a:schemeClr val="bg1"/>
            </a:solidFill>
            <a:ln w="28575" cap="flat" cmpd="sng" algn="ctr">
              <a:solidFill>
                <a:srgbClr val="5756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CD2432E2-62DD-4985-8FF5-D05ACF6262EA}"/>
                </a:ext>
              </a:extLst>
            </p:cNvPr>
            <p:cNvSpPr/>
            <p:nvPr/>
          </p:nvSpPr>
          <p:spPr>
            <a:xfrm>
              <a:off x="1865186" y="4290565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File C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9FD9ED6B-76D3-4389-864C-4843E69AF162}"/>
              </a:ext>
            </a:extLst>
          </p:cNvPr>
          <p:cNvCxnSpPr/>
          <p:nvPr/>
        </p:nvCxnSpPr>
        <p:spPr>
          <a:xfrm>
            <a:off x="2366534" y="5717055"/>
            <a:ext cx="0" cy="259178"/>
          </a:xfrm>
          <a:prstGeom prst="straightConnector1">
            <a:avLst/>
          </a:prstGeom>
          <a:noFill/>
          <a:ln w="5715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4621F29-F94B-4633-AD9B-29667B4357CB}"/>
              </a:ext>
            </a:extLst>
          </p:cNvPr>
          <p:cNvSpPr/>
          <p:nvPr/>
        </p:nvSpPr>
        <p:spPr>
          <a:xfrm>
            <a:off x="1757199" y="4311020"/>
            <a:ext cx="11644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Version 1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2" name="그룹 61">
            <a:extLst>
              <a:ext uri="{FF2B5EF4-FFF2-40B4-BE49-F238E27FC236}">
                <a16:creationId xmlns:a16="http://schemas.microsoft.com/office/drawing/2014/main" id="{3790CC0C-0AF5-434C-8822-C8717E9A7D51}"/>
              </a:ext>
            </a:extLst>
          </p:cNvPr>
          <p:cNvGrpSpPr/>
          <p:nvPr/>
        </p:nvGrpSpPr>
        <p:grpSpPr>
          <a:xfrm>
            <a:off x="4674270" y="3772465"/>
            <a:ext cx="468000" cy="468000"/>
            <a:chOff x="2496312" y="5178004"/>
            <a:chExt cx="468000" cy="468000"/>
          </a:xfrm>
        </p:grpSpPr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004F9D0B-3149-4956-8E8E-39DC1D55A8B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28CFFD19-8927-488A-B5B7-EEA7955A3BE1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10F44C95-657A-4157-AF5D-2179D9882062}"/>
              </a:ext>
            </a:extLst>
          </p:cNvPr>
          <p:cNvSpPr/>
          <p:nvPr/>
        </p:nvSpPr>
        <p:spPr>
          <a:xfrm>
            <a:off x="5128413" y="3954967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6344e63b3da...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D7614CA6-2DA7-4416-85D5-78D4DBFBC123}"/>
              </a:ext>
            </a:extLst>
          </p:cNvPr>
          <p:cNvGrpSpPr/>
          <p:nvPr/>
        </p:nvGrpSpPr>
        <p:grpSpPr>
          <a:xfrm>
            <a:off x="7113448" y="3768583"/>
            <a:ext cx="468000" cy="468000"/>
            <a:chOff x="2496312" y="5178004"/>
            <a:chExt cx="468000" cy="468000"/>
          </a:xfrm>
        </p:grpSpPr>
        <p:sp>
          <p:nvSpPr>
            <p:cNvPr id="83" name="타원 82">
              <a:extLst>
                <a:ext uri="{FF2B5EF4-FFF2-40B4-BE49-F238E27FC236}">
                  <a16:creationId xmlns:a16="http://schemas.microsoft.com/office/drawing/2014/main" id="{6FD5D7E5-477C-4358-A5A9-7109E07F5836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093EA2E7-7228-4168-996E-240FDD4808C7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61F71A0C-996D-49EF-9F19-FCC943E04238}"/>
              </a:ext>
            </a:extLst>
          </p:cNvPr>
          <p:cNvSpPr/>
          <p:nvPr/>
        </p:nvSpPr>
        <p:spPr>
          <a:xfrm>
            <a:off x="7411588" y="393512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634453b3da...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FB04FE88-64AF-41AF-B59F-3F503C7CA2B5}"/>
              </a:ext>
            </a:extLst>
          </p:cNvPr>
          <p:cNvGrpSpPr/>
          <p:nvPr/>
        </p:nvGrpSpPr>
        <p:grpSpPr>
          <a:xfrm>
            <a:off x="2102983" y="3108249"/>
            <a:ext cx="1691568" cy="925649"/>
            <a:chOff x="3761295" y="3951560"/>
            <a:chExt cx="1691568" cy="925649"/>
          </a:xfrm>
        </p:grpSpPr>
        <p:pic>
          <p:nvPicPr>
            <p:cNvPr id="103" name="그래픽 102" descr="채팅 거품">
              <a:extLst>
                <a:ext uri="{FF2B5EF4-FFF2-40B4-BE49-F238E27FC236}">
                  <a16:creationId xmlns:a16="http://schemas.microsoft.com/office/drawing/2014/main" id="{E5C248DB-E65F-4494-9FFC-772CC29B6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H="1">
              <a:off x="3761295" y="3951560"/>
              <a:ext cx="1691568" cy="925649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D5AACA7-11B8-436C-874B-FE0232E67ACD}"/>
                </a:ext>
              </a:extLst>
            </p:cNvPr>
            <p:cNvSpPr txBox="1"/>
            <p:nvPr/>
          </p:nvSpPr>
          <p:spPr>
            <a:xfrm>
              <a:off x="4063048" y="4143774"/>
              <a:ext cx="1072094" cy="369332"/>
            </a:xfrm>
            <a:prstGeom prst="rect">
              <a:avLst/>
            </a:prstGeom>
            <a:solidFill>
              <a:srgbClr val="81B41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commit</a:t>
              </a: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0FEBFCBF-DD18-4174-B364-A5BD12F1774F}"/>
              </a:ext>
            </a:extLst>
          </p:cNvPr>
          <p:cNvGrpSpPr/>
          <p:nvPr/>
        </p:nvGrpSpPr>
        <p:grpSpPr>
          <a:xfrm>
            <a:off x="4736746" y="3113639"/>
            <a:ext cx="1691568" cy="925649"/>
            <a:chOff x="3761295" y="3951560"/>
            <a:chExt cx="1691568" cy="925649"/>
          </a:xfrm>
        </p:grpSpPr>
        <p:pic>
          <p:nvPicPr>
            <p:cNvPr id="106" name="그래픽 105" descr="채팅 거품">
              <a:extLst>
                <a:ext uri="{FF2B5EF4-FFF2-40B4-BE49-F238E27FC236}">
                  <a16:creationId xmlns:a16="http://schemas.microsoft.com/office/drawing/2014/main" id="{77DCE1AB-5681-48A5-A760-8FB70FB2AF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H="1">
              <a:off x="3761295" y="3951560"/>
              <a:ext cx="1691568" cy="925649"/>
            </a:xfrm>
            <a:prstGeom prst="rect">
              <a:avLst/>
            </a:prstGeom>
          </p:spPr>
        </p:pic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45643DA-1422-40A1-B9F4-D340BEF3C755}"/>
                </a:ext>
              </a:extLst>
            </p:cNvPr>
            <p:cNvSpPr txBox="1"/>
            <p:nvPr/>
          </p:nvSpPr>
          <p:spPr>
            <a:xfrm>
              <a:off x="4063048" y="4143774"/>
              <a:ext cx="1072094" cy="369332"/>
            </a:xfrm>
            <a:prstGeom prst="rect">
              <a:avLst/>
            </a:prstGeom>
            <a:solidFill>
              <a:srgbClr val="81B41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commit</a:t>
              </a:r>
            </a:p>
          </p:txBody>
        </p:sp>
      </p:grpSp>
      <p:grpSp>
        <p:nvGrpSpPr>
          <p:cNvPr id="108" name="그룹 107">
            <a:extLst>
              <a:ext uri="{FF2B5EF4-FFF2-40B4-BE49-F238E27FC236}">
                <a16:creationId xmlns:a16="http://schemas.microsoft.com/office/drawing/2014/main" id="{F89C98B6-A4BD-4281-87B8-6AB7354EC1DF}"/>
              </a:ext>
            </a:extLst>
          </p:cNvPr>
          <p:cNvGrpSpPr/>
          <p:nvPr/>
        </p:nvGrpSpPr>
        <p:grpSpPr>
          <a:xfrm>
            <a:off x="7083896" y="3103706"/>
            <a:ext cx="1691568" cy="925649"/>
            <a:chOff x="3761295" y="3951560"/>
            <a:chExt cx="1691568" cy="925649"/>
          </a:xfrm>
        </p:grpSpPr>
        <p:pic>
          <p:nvPicPr>
            <p:cNvPr id="109" name="그래픽 108" descr="채팅 거품">
              <a:extLst>
                <a:ext uri="{FF2B5EF4-FFF2-40B4-BE49-F238E27FC236}">
                  <a16:creationId xmlns:a16="http://schemas.microsoft.com/office/drawing/2014/main" id="{BAD65EA5-3181-44C2-B9E3-03A6683C8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flipH="1">
              <a:off x="3761295" y="3951560"/>
              <a:ext cx="1691568" cy="925649"/>
            </a:xfrm>
            <a:prstGeom prst="rect">
              <a:avLst/>
            </a:prstGeom>
          </p:spPr>
        </p:pic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08B2E939-27E8-4C0F-9F13-DC6A574115A9}"/>
                </a:ext>
              </a:extLst>
            </p:cNvPr>
            <p:cNvSpPr txBox="1"/>
            <p:nvPr/>
          </p:nvSpPr>
          <p:spPr>
            <a:xfrm>
              <a:off x="4063048" y="4143774"/>
              <a:ext cx="1072094" cy="369332"/>
            </a:xfrm>
            <a:prstGeom prst="rect">
              <a:avLst/>
            </a:prstGeom>
            <a:solidFill>
              <a:srgbClr val="81B41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commit</a:t>
              </a:r>
            </a:p>
          </p:txBody>
        </p:sp>
      </p:grp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E1E1E0C5-11F1-4A92-AFE7-501191701D4E}"/>
              </a:ext>
            </a:extLst>
          </p:cNvPr>
          <p:cNvSpPr/>
          <p:nvPr/>
        </p:nvSpPr>
        <p:spPr>
          <a:xfrm>
            <a:off x="2932985" y="4736665"/>
            <a:ext cx="1364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File A </a:t>
            </a:r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  <a:sym typeface="Wingdings" panose="05000000000000000000" pitchFamily="2" charset="2"/>
              </a:rPr>
              <a:t> A’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24A22E21-057F-4E39-8886-4E834D8B9F25}"/>
              </a:ext>
            </a:extLst>
          </p:cNvPr>
          <p:cNvSpPr/>
          <p:nvPr/>
        </p:nvSpPr>
        <p:spPr>
          <a:xfrm>
            <a:off x="2929503" y="5063335"/>
            <a:ext cx="1364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File C </a:t>
            </a:r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  <a:sym typeface="Wingdings" panose="05000000000000000000" pitchFamily="2" charset="2"/>
              </a:rPr>
              <a:t> C’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6977D80A-120C-40F8-877A-1087FF4CEC5D}"/>
              </a:ext>
            </a:extLst>
          </p:cNvPr>
          <p:cNvSpPr/>
          <p:nvPr/>
        </p:nvSpPr>
        <p:spPr>
          <a:xfrm>
            <a:off x="5451444" y="4837568"/>
            <a:ext cx="13640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File B </a:t>
            </a:r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  <a:sym typeface="Wingdings" panose="05000000000000000000" pitchFamily="2" charset="2"/>
              </a:rPr>
              <a:t> B’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30" name="그룹 129">
            <a:extLst>
              <a:ext uri="{FF2B5EF4-FFF2-40B4-BE49-F238E27FC236}">
                <a16:creationId xmlns:a16="http://schemas.microsoft.com/office/drawing/2014/main" id="{BE4C42BA-B1CF-4739-AC72-434B3BBB7E39}"/>
              </a:ext>
            </a:extLst>
          </p:cNvPr>
          <p:cNvGrpSpPr/>
          <p:nvPr/>
        </p:nvGrpSpPr>
        <p:grpSpPr>
          <a:xfrm>
            <a:off x="4336064" y="4320337"/>
            <a:ext cx="1190728" cy="2133830"/>
            <a:chOff x="4336064" y="4320337"/>
            <a:chExt cx="1190728" cy="2133830"/>
          </a:xfrm>
        </p:grpSpPr>
        <p:grpSp>
          <p:nvGrpSpPr>
            <p:cNvPr id="129" name="그룹 128">
              <a:extLst>
                <a:ext uri="{FF2B5EF4-FFF2-40B4-BE49-F238E27FC236}">
                  <a16:creationId xmlns:a16="http://schemas.microsoft.com/office/drawing/2014/main" id="{ABA4BC25-4756-47D2-A3C5-EA185D6D5DBC}"/>
                </a:ext>
              </a:extLst>
            </p:cNvPr>
            <p:cNvGrpSpPr/>
            <p:nvPr/>
          </p:nvGrpSpPr>
          <p:grpSpPr>
            <a:xfrm>
              <a:off x="4336064" y="4656850"/>
              <a:ext cx="1190728" cy="1797317"/>
              <a:chOff x="4373152" y="4641218"/>
              <a:chExt cx="1190728" cy="1797317"/>
            </a:xfrm>
          </p:grpSpPr>
          <p:grpSp>
            <p:nvGrpSpPr>
              <p:cNvPr id="67" name="그룹 66">
                <a:extLst>
                  <a:ext uri="{FF2B5EF4-FFF2-40B4-BE49-F238E27FC236}">
                    <a16:creationId xmlns:a16="http://schemas.microsoft.com/office/drawing/2014/main" id="{E984119A-DA70-43D5-99ED-3EDD3616B486}"/>
                  </a:ext>
                </a:extLst>
              </p:cNvPr>
              <p:cNvGrpSpPr/>
              <p:nvPr/>
            </p:nvGrpSpPr>
            <p:grpSpPr>
              <a:xfrm>
                <a:off x="4373152" y="5970536"/>
                <a:ext cx="1164463" cy="467999"/>
                <a:chOff x="1880968" y="5982342"/>
                <a:chExt cx="1164463" cy="467999"/>
              </a:xfrm>
            </p:grpSpPr>
            <p:sp>
              <p:nvSpPr>
                <p:cNvPr id="79" name="사각형: 둥근 모서리 78">
                  <a:extLst>
                    <a:ext uri="{FF2B5EF4-FFF2-40B4-BE49-F238E27FC236}">
                      <a16:creationId xmlns:a16="http://schemas.microsoft.com/office/drawing/2014/main" id="{108486F4-07FC-4377-B43C-5A336D09245A}"/>
                    </a:ext>
                  </a:extLst>
                </p:cNvPr>
                <p:cNvSpPr/>
                <p:nvPr/>
              </p:nvSpPr>
              <p:spPr bwMode="auto">
                <a:xfrm>
                  <a:off x="1896752" y="5982342"/>
                  <a:ext cx="1132897" cy="467999"/>
                </a:xfrm>
                <a:prstGeom prst="roundRect">
                  <a:avLst/>
                </a:prstGeom>
                <a:solidFill>
                  <a:srgbClr val="DCE6F2"/>
                </a:solidFill>
                <a:ln w="28575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80" name="직사각형 79">
                  <a:extLst>
                    <a:ext uri="{FF2B5EF4-FFF2-40B4-BE49-F238E27FC236}">
                      <a16:creationId xmlns:a16="http://schemas.microsoft.com/office/drawing/2014/main" id="{6FC2DC68-A900-4AC7-9A0F-8093091D00C8}"/>
                    </a:ext>
                  </a:extLst>
                </p:cNvPr>
                <p:cNvSpPr/>
                <p:nvPr/>
              </p:nvSpPr>
              <p:spPr>
                <a:xfrm>
                  <a:off x="1880968" y="6025979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Snapshot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68" name="그룹 67">
                <a:extLst>
                  <a:ext uri="{FF2B5EF4-FFF2-40B4-BE49-F238E27FC236}">
                    <a16:creationId xmlns:a16="http://schemas.microsoft.com/office/drawing/2014/main" id="{9E2E7B04-DAEB-4F33-8D76-547F62F3B277}"/>
                  </a:ext>
                </a:extLst>
              </p:cNvPr>
              <p:cNvGrpSpPr/>
              <p:nvPr/>
            </p:nvGrpSpPr>
            <p:grpSpPr>
              <a:xfrm>
                <a:off x="4397532" y="4641218"/>
                <a:ext cx="1164463" cy="369332"/>
                <a:chOff x="1865186" y="4290565"/>
                <a:chExt cx="1164463" cy="369332"/>
              </a:xfrm>
            </p:grpSpPr>
            <p:sp>
              <p:nvSpPr>
                <p:cNvPr id="77" name="사각형: 둥근 모서리 76">
                  <a:extLst>
                    <a:ext uri="{FF2B5EF4-FFF2-40B4-BE49-F238E27FC236}">
                      <a16:creationId xmlns:a16="http://schemas.microsoft.com/office/drawing/2014/main" id="{5AB0E161-2787-4CCA-9A20-B881D0041236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8" name="직사각형 77">
                  <a:extLst>
                    <a:ext uri="{FF2B5EF4-FFF2-40B4-BE49-F238E27FC236}">
                      <a16:creationId xmlns:a16="http://schemas.microsoft.com/office/drawing/2014/main" id="{64055FDA-EAC8-4242-8A66-E8A39BB0243E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A’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69" name="그룹 68">
                <a:extLst>
                  <a:ext uri="{FF2B5EF4-FFF2-40B4-BE49-F238E27FC236}">
                    <a16:creationId xmlns:a16="http://schemas.microsoft.com/office/drawing/2014/main" id="{C22261F4-50A0-431E-91F8-61D92F115899}"/>
                  </a:ext>
                </a:extLst>
              </p:cNvPr>
              <p:cNvGrpSpPr/>
              <p:nvPr/>
            </p:nvGrpSpPr>
            <p:grpSpPr>
              <a:xfrm>
                <a:off x="4399417" y="5006230"/>
                <a:ext cx="1164463" cy="369332"/>
                <a:chOff x="1865186" y="4290565"/>
                <a:chExt cx="1164463" cy="369332"/>
              </a:xfrm>
            </p:grpSpPr>
            <p:sp>
              <p:nvSpPr>
                <p:cNvPr id="75" name="사각형: 둥근 모서리 74">
                  <a:extLst>
                    <a:ext uri="{FF2B5EF4-FFF2-40B4-BE49-F238E27FC236}">
                      <a16:creationId xmlns:a16="http://schemas.microsoft.com/office/drawing/2014/main" id="{886EA20A-7A56-4796-84D3-19249B7FB6C3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6" name="직사각형 75">
                  <a:extLst>
                    <a:ext uri="{FF2B5EF4-FFF2-40B4-BE49-F238E27FC236}">
                      <a16:creationId xmlns:a16="http://schemas.microsoft.com/office/drawing/2014/main" id="{EDD27005-F865-40DE-94E2-C3CDEAFA4DDD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B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70" name="그룹 69">
                <a:extLst>
                  <a:ext uri="{FF2B5EF4-FFF2-40B4-BE49-F238E27FC236}">
                    <a16:creationId xmlns:a16="http://schemas.microsoft.com/office/drawing/2014/main" id="{95B350EB-72D5-4EC5-9E5A-2BCDAF7923D8}"/>
                  </a:ext>
                </a:extLst>
              </p:cNvPr>
              <p:cNvGrpSpPr/>
              <p:nvPr/>
            </p:nvGrpSpPr>
            <p:grpSpPr>
              <a:xfrm>
                <a:off x="4397306" y="5377672"/>
                <a:ext cx="1164463" cy="369332"/>
                <a:chOff x="1865186" y="4290565"/>
                <a:chExt cx="1164463" cy="369332"/>
              </a:xfrm>
            </p:grpSpPr>
            <p:sp>
              <p:nvSpPr>
                <p:cNvPr id="73" name="사각형: 둥근 모서리 72">
                  <a:extLst>
                    <a:ext uri="{FF2B5EF4-FFF2-40B4-BE49-F238E27FC236}">
                      <a16:creationId xmlns:a16="http://schemas.microsoft.com/office/drawing/2014/main" id="{E98AF976-246D-4EB1-ABA1-549A06735C78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4" name="직사각형 73">
                  <a:extLst>
                    <a:ext uri="{FF2B5EF4-FFF2-40B4-BE49-F238E27FC236}">
                      <a16:creationId xmlns:a16="http://schemas.microsoft.com/office/drawing/2014/main" id="{C933648C-7DE1-4164-9343-409544978C60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C’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cxnSp>
            <p:nvCxnSpPr>
              <p:cNvPr id="72" name="직선 화살표 연결선 71">
                <a:extLst>
                  <a:ext uri="{FF2B5EF4-FFF2-40B4-BE49-F238E27FC236}">
                    <a16:creationId xmlns:a16="http://schemas.microsoft.com/office/drawing/2014/main" id="{3AAC89E1-7CA3-45BC-ABAC-B1A1F69137EE}"/>
                  </a:ext>
                </a:extLst>
              </p:cNvPr>
              <p:cNvCxnSpPr/>
              <p:nvPr/>
            </p:nvCxnSpPr>
            <p:spPr>
              <a:xfrm>
                <a:off x="4950412" y="5717055"/>
                <a:ext cx="0" cy="259178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128" name="직사각형 127">
              <a:extLst>
                <a:ext uri="{FF2B5EF4-FFF2-40B4-BE49-F238E27FC236}">
                  <a16:creationId xmlns:a16="http://schemas.microsoft.com/office/drawing/2014/main" id="{2BF088E4-FD46-4C74-A982-289B8B65EE9E}"/>
                </a:ext>
              </a:extLst>
            </p:cNvPr>
            <p:cNvSpPr/>
            <p:nvPr/>
          </p:nvSpPr>
          <p:spPr>
            <a:xfrm>
              <a:off x="4354309" y="4320337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Version 2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5421F5D4-5360-409F-B6E6-0DC91BEE35B7}"/>
              </a:ext>
            </a:extLst>
          </p:cNvPr>
          <p:cNvGrpSpPr/>
          <p:nvPr/>
        </p:nvGrpSpPr>
        <p:grpSpPr>
          <a:xfrm>
            <a:off x="6719590" y="4302096"/>
            <a:ext cx="1213139" cy="2154361"/>
            <a:chOff x="6716539" y="4308576"/>
            <a:chExt cx="1213139" cy="2154361"/>
          </a:xfrm>
        </p:grpSpPr>
        <p:grpSp>
          <p:nvGrpSpPr>
            <p:cNvPr id="139" name="그룹 138">
              <a:extLst>
                <a:ext uri="{FF2B5EF4-FFF2-40B4-BE49-F238E27FC236}">
                  <a16:creationId xmlns:a16="http://schemas.microsoft.com/office/drawing/2014/main" id="{6C69FB0A-4CFA-4ACD-A2BC-913579634B49}"/>
                </a:ext>
              </a:extLst>
            </p:cNvPr>
            <p:cNvGrpSpPr/>
            <p:nvPr/>
          </p:nvGrpSpPr>
          <p:grpSpPr>
            <a:xfrm>
              <a:off x="6765215" y="4664782"/>
              <a:ext cx="1164463" cy="1798155"/>
              <a:chOff x="6765215" y="4664782"/>
              <a:chExt cx="1164463" cy="1798155"/>
            </a:xfrm>
          </p:grpSpPr>
          <p:grpSp>
            <p:nvGrpSpPr>
              <p:cNvPr id="87" name="그룹 86">
                <a:extLst>
                  <a:ext uri="{FF2B5EF4-FFF2-40B4-BE49-F238E27FC236}">
                    <a16:creationId xmlns:a16="http://schemas.microsoft.com/office/drawing/2014/main" id="{DE28549B-72F7-4181-A8E1-EBB91148E27D}"/>
                  </a:ext>
                </a:extLst>
              </p:cNvPr>
              <p:cNvGrpSpPr/>
              <p:nvPr/>
            </p:nvGrpSpPr>
            <p:grpSpPr>
              <a:xfrm>
                <a:off x="6765215" y="5994938"/>
                <a:ext cx="1164463" cy="467999"/>
                <a:chOff x="1880968" y="5982342"/>
                <a:chExt cx="1164463" cy="467999"/>
              </a:xfrm>
            </p:grpSpPr>
            <p:sp>
              <p:nvSpPr>
                <p:cNvPr id="98" name="사각형: 둥근 모서리 97">
                  <a:extLst>
                    <a:ext uri="{FF2B5EF4-FFF2-40B4-BE49-F238E27FC236}">
                      <a16:creationId xmlns:a16="http://schemas.microsoft.com/office/drawing/2014/main" id="{5BC96D61-E993-4201-B3F6-DED30A23439C}"/>
                    </a:ext>
                  </a:extLst>
                </p:cNvPr>
                <p:cNvSpPr/>
                <p:nvPr/>
              </p:nvSpPr>
              <p:spPr bwMode="auto">
                <a:xfrm>
                  <a:off x="1896752" y="5982342"/>
                  <a:ext cx="1132897" cy="467999"/>
                </a:xfrm>
                <a:prstGeom prst="roundRect">
                  <a:avLst/>
                </a:prstGeom>
                <a:solidFill>
                  <a:srgbClr val="DCE6F2"/>
                </a:solidFill>
                <a:ln w="28575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99" name="직사각형 98">
                  <a:extLst>
                    <a:ext uri="{FF2B5EF4-FFF2-40B4-BE49-F238E27FC236}">
                      <a16:creationId xmlns:a16="http://schemas.microsoft.com/office/drawing/2014/main" id="{1153CD2B-FE4C-41B3-9443-819F6BF35BA7}"/>
                    </a:ext>
                  </a:extLst>
                </p:cNvPr>
                <p:cNvSpPr/>
                <p:nvPr/>
              </p:nvSpPr>
              <p:spPr>
                <a:xfrm>
                  <a:off x="1880968" y="6025979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Snapshot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88" name="그룹 87">
                <a:extLst>
                  <a:ext uri="{FF2B5EF4-FFF2-40B4-BE49-F238E27FC236}">
                    <a16:creationId xmlns:a16="http://schemas.microsoft.com/office/drawing/2014/main" id="{EC25DD95-9623-4A60-9A1F-DA018692CCC2}"/>
                  </a:ext>
                </a:extLst>
              </p:cNvPr>
              <p:cNvGrpSpPr/>
              <p:nvPr/>
            </p:nvGrpSpPr>
            <p:grpSpPr>
              <a:xfrm>
                <a:off x="6765215" y="4664782"/>
                <a:ext cx="1164463" cy="369332"/>
                <a:chOff x="1865186" y="4290565"/>
                <a:chExt cx="1164463" cy="369332"/>
              </a:xfrm>
            </p:grpSpPr>
            <p:sp>
              <p:nvSpPr>
                <p:cNvPr id="96" name="사각형: 둥근 모서리 95">
                  <a:extLst>
                    <a:ext uri="{FF2B5EF4-FFF2-40B4-BE49-F238E27FC236}">
                      <a16:creationId xmlns:a16="http://schemas.microsoft.com/office/drawing/2014/main" id="{1B7A1B26-42C3-497E-81B3-93A252210661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97" name="직사각형 96">
                  <a:extLst>
                    <a:ext uri="{FF2B5EF4-FFF2-40B4-BE49-F238E27FC236}">
                      <a16:creationId xmlns:a16="http://schemas.microsoft.com/office/drawing/2014/main" id="{6685F095-3230-4590-83E8-050C9898EC01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A’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89" name="그룹 88">
                <a:extLst>
                  <a:ext uri="{FF2B5EF4-FFF2-40B4-BE49-F238E27FC236}">
                    <a16:creationId xmlns:a16="http://schemas.microsoft.com/office/drawing/2014/main" id="{1DB44403-C13A-4D41-8806-5FBF041BF861}"/>
                  </a:ext>
                </a:extLst>
              </p:cNvPr>
              <p:cNvGrpSpPr/>
              <p:nvPr/>
            </p:nvGrpSpPr>
            <p:grpSpPr>
              <a:xfrm>
                <a:off x="6765215" y="5033030"/>
                <a:ext cx="1164463" cy="369332"/>
                <a:chOff x="1865186" y="4290565"/>
                <a:chExt cx="1164463" cy="369332"/>
              </a:xfrm>
            </p:grpSpPr>
            <p:sp>
              <p:nvSpPr>
                <p:cNvPr id="94" name="사각형: 둥근 모서리 93">
                  <a:extLst>
                    <a:ext uri="{FF2B5EF4-FFF2-40B4-BE49-F238E27FC236}">
                      <a16:creationId xmlns:a16="http://schemas.microsoft.com/office/drawing/2014/main" id="{108560D0-300A-4CA3-8653-6AE69D24639F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95" name="직사각형 94">
                  <a:extLst>
                    <a:ext uri="{FF2B5EF4-FFF2-40B4-BE49-F238E27FC236}">
                      <a16:creationId xmlns:a16="http://schemas.microsoft.com/office/drawing/2014/main" id="{D2630349-2421-47EE-B1AB-2C365489E5D3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B’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90" name="그룹 89">
                <a:extLst>
                  <a:ext uri="{FF2B5EF4-FFF2-40B4-BE49-F238E27FC236}">
                    <a16:creationId xmlns:a16="http://schemas.microsoft.com/office/drawing/2014/main" id="{66518389-E63E-4AFE-90D6-547339000BE8}"/>
                  </a:ext>
                </a:extLst>
              </p:cNvPr>
              <p:cNvGrpSpPr/>
              <p:nvPr/>
            </p:nvGrpSpPr>
            <p:grpSpPr>
              <a:xfrm>
                <a:off x="6765215" y="5394435"/>
                <a:ext cx="1164463" cy="369332"/>
                <a:chOff x="1865186" y="4290565"/>
                <a:chExt cx="1164463" cy="369332"/>
              </a:xfrm>
            </p:grpSpPr>
            <p:sp>
              <p:nvSpPr>
                <p:cNvPr id="92" name="사각형: 둥근 모서리 91">
                  <a:extLst>
                    <a:ext uri="{FF2B5EF4-FFF2-40B4-BE49-F238E27FC236}">
                      <a16:creationId xmlns:a16="http://schemas.microsoft.com/office/drawing/2014/main" id="{C8C00434-FC91-47C7-BDE1-60E2BE5742D9}"/>
                    </a:ext>
                  </a:extLst>
                </p:cNvPr>
                <p:cNvSpPr/>
                <p:nvPr/>
              </p:nvSpPr>
              <p:spPr bwMode="auto">
                <a:xfrm>
                  <a:off x="1926113" y="4308075"/>
                  <a:ext cx="1011040" cy="319763"/>
                </a:xfrm>
                <a:prstGeom prst="roundRect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rgbClr val="575667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93" name="직사각형 92">
                  <a:extLst>
                    <a:ext uri="{FF2B5EF4-FFF2-40B4-BE49-F238E27FC236}">
                      <a16:creationId xmlns:a16="http://schemas.microsoft.com/office/drawing/2014/main" id="{26520CAD-22BA-4CC4-8148-B409D2F63159}"/>
                    </a:ext>
                  </a:extLst>
                </p:cNvPr>
                <p:cNvSpPr/>
                <p:nvPr/>
              </p:nvSpPr>
              <p:spPr>
                <a:xfrm>
                  <a:off x="1865186" y="4290565"/>
                  <a:ext cx="1164463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File C’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cxnSp>
            <p:nvCxnSpPr>
              <p:cNvPr id="91" name="직선 화살표 연결선 90">
                <a:extLst>
                  <a:ext uri="{FF2B5EF4-FFF2-40B4-BE49-F238E27FC236}">
                    <a16:creationId xmlns:a16="http://schemas.microsoft.com/office/drawing/2014/main" id="{547E8547-B6F1-4035-B4A0-CEE18F073B24}"/>
                  </a:ext>
                </a:extLst>
              </p:cNvPr>
              <p:cNvCxnSpPr/>
              <p:nvPr/>
            </p:nvCxnSpPr>
            <p:spPr>
              <a:xfrm>
                <a:off x="7347447" y="5735760"/>
                <a:ext cx="0" cy="259178"/>
              </a:xfrm>
              <a:prstGeom prst="straightConnector1">
                <a:avLst/>
              </a:prstGeom>
              <a:noFill/>
              <a:ln w="5715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sp>
          <p:nvSpPr>
            <p:cNvPr id="138" name="직사각형 137">
              <a:extLst>
                <a:ext uri="{FF2B5EF4-FFF2-40B4-BE49-F238E27FC236}">
                  <a16:creationId xmlns:a16="http://schemas.microsoft.com/office/drawing/2014/main" id="{EFEBDDF3-7EF6-488C-9D39-DACDF827A6C3}"/>
                </a:ext>
              </a:extLst>
            </p:cNvPr>
            <p:cNvSpPr/>
            <p:nvPr/>
          </p:nvSpPr>
          <p:spPr>
            <a:xfrm>
              <a:off x="6716539" y="4308576"/>
              <a:ext cx="116446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Version 3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90507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13629"/>
            <a:ext cx="9350648" cy="340021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1800" dirty="0"/>
              <a:t>Why </a:t>
            </a:r>
            <a:r>
              <a:rPr lang="en-US" altLang="ko-KR" sz="1800" dirty="0" err="1"/>
              <a:t>Git</a:t>
            </a:r>
            <a:r>
              <a:rPr lang="en-US" altLang="ko-KR" sz="1800" dirty="0"/>
              <a:t> branch model is a “killer feature”? (Cont.)</a:t>
            </a: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Helvetica" charset="0"/>
                <a:cs typeface="Helvetica" charset="0"/>
              </a:rPr>
              <a:t>Each commit saves a </a:t>
            </a:r>
            <a:r>
              <a:rPr lang="en-US" altLang="ko-KR" dirty="0" err="1">
                <a:latin typeface="Helvetica" charset="0"/>
                <a:cs typeface="Helvetica" charset="0"/>
              </a:rPr>
              <a:t>git</a:t>
            </a:r>
            <a:r>
              <a:rPr lang="en-US" altLang="ko-KR" dirty="0">
                <a:latin typeface="Helvetica" charset="0"/>
                <a:cs typeface="Helvetica" charset="0"/>
              </a:rPr>
              <a:t> snapshot. So it is possible </a:t>
            </a:r>
            <a:r>
              <a:rPr lang="en-US" altLang="ko-KR">
                <a:latin typeface="Helvetica" charset="0"/>
                <a:cs typeface="Helvetica" charset="0"/>
              </a:rPr>
              <a:t>to change </a:t>
            </a:r>
            <a:r>
              <a:rPr lang="en-US" altLang="ko-KR" dirty="0">
                <a:latin typeface="Helvetica" charset="0"/>
                <a:cs typeface="Helvetica" charset="0"/>
              </a:rPr>
              <a:t>the version with a commit ID (40 byte hash value)</a:t>
            </a:r>
          </a:p>
          <a:p>
            <a:pPr lvl="1">
              <a:spcBef>
                <a:spcPts val="600"/>
              </a:spcBef>
            </a:pPr>
            <a:r>
              <a:rPr lang="en-US" altLang="ko-KR" dirty="0">
                <a:latin typeface="Helvetica" charset="0"/>
                <a:cs typeface="Helvetica" charset="0"/>
              </a:rPr>
              <a:t>Git branch is a file that stores a particular commit hash value (40 characters) </a:t>
            </a:r>
          </a:p>
          <a:p>
            <a:pPr lvl="2">
              <a:spcBef>
                <a:spcPts val="600"/>
              </a:spcBef>
            </a:pPr>
            <a:r>
              <a:rPr lang="en-US" altLang="ko-KR" sz="1400" dirty="0"/>
              <a:t>Git branch points to a particular commit.</a:t>
            </a:r>
            <a:r>
              <a:rPr lang="en-US" altLang="ko-KR" sz="1800" dirty="0"/>
              <a:t> </a:t>
            </a:r>
            <a:r>
              <a:rPr lang="en-US" altLang="ko-KR" sz="1400" dirty="0"/>
              <a:t>Easy to make and erase</a:t>
            </a:r>
          </a:p>
          <a:p>
            <a:pPr lvl="2">
              <a:spcBef>
                <a:spcPts val="600"/>
              </a:spcBef>
            </a:pPr>
            <a:r>
              <a:rPr lang="en-US" altLang="ko-KR" sz="1400" dirty="0"/>
              <a:t>Git branch </a:t>
            </a:r>
            <a:r>
              <a:rPr lang="en-US" altLang="ko-KR" sz="1400" i="1" dirty="0"/>
              <a:t>does not </a:t>
            </a:r>
            <a:r>
              <a:rPr lang="en-US" altLang="ko-KR" sz="1400" dirty="0"/>
              <a:t>need to copy the whole project like other version control systems</a:t>
            </a:r>
          </a:p>
          <a:p>
            <a:pPr lvl="2">
              <a:spcBef>
                <a:spcPts val="600"/>
              </a:spcBef>
            </a:pPr>
            <a:r>
              <a:rPr lang="en-US" altLang="ko-KR" sz="1400" dirty="0">
                <a:latin typeface="Helvetica" charset="0"/>
                <a:cs typeface="Helvetica" charset="0"/>
              </a:rPr>
              <a:t>For each commit, git stores a pointer pointing to the previous commit</a:t>
            </a:r>
          </a:p>
          <a:p>
            <a:pPr lvl="3">
              <a:spcBef>
                <a:spcPts val="600"/>
              </a:spcBef>
            </a:pPr>
            <a:r>
              <a:rPr lang="en-US" altLang="ko-KR" sz="1400" dirty="0"/>
              <a:t>Easy to merge branches</a:t>
            </a:r>
            <a:endParaRPr lang="en-US" altLang="ko-KR" dirty="0">
              <a:latin typeface="Helvetica" charset="0"/>
              <a:cs typeface="Helvetica" charset="0"/>
            </a:endParaRPr>
          </a:p>
          <a:p>
            <a:pPr marL="909497" lvl="2" indent="0">
              <a:spcBef>
                <a:spcPts val="600"/>
              </a:spcBef>
              <a:buNone/>
            </a:pPr>
            <a:endParaRPr lang="en-US" altLang="ko-KR" sz="1799" dirty="0"/>
          </a:p>
          <a:p>
            <a:pPr lvl="2">
              <a:spcBef>
                <a:spcPts val="600"/>
              </a:spcBef>
            </a:pPr>
            <a:endParaRPr lang="en-US" altLang="ko-KR" sz="1799" dirty="0"/>
          </a:p>
          <a:p>
            <a:pPr lvl="1">
              <a:spcBef>
                <a:spcPts val="600"/>
              </a:spcBef>
            </a:pPr>
            <a:endParaRPr lang="en-US" altLang="ko-KR" sz="1799" dirty="0"/>
          </a:p>
          <a:p>
            <a:pPr lvl="1">
              <a:spcBef>
                <a:spcPts val="600"/>
              </a:spcBef>
            </a:pPr>
            <a:endParaRPr lang="en-US" altLang="ko-KR" sz="1799" dirty="0"/>
          </a:p>
          <a:p>
            <a:pPr>
              <a:spcBef>
                <a:spcPts val="600"/>
              </a:spcBef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20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 Branch</a:t>
            </a:r>
            <a:endParaRPr lang="ko-KR" altLang="en-US" dirty="0"/>
          </a:p>
        </p:txBody>
      </p:sp>
      <p:grpSp>
        <p:nvGrpSpPr>
          <p:cNvPr id="146" name="그룹 145">
            <a:extLst>
              <a:ext uri="{FF2B5EF4-FFF2-40B4-BE49-F238E27FC236}">
                <a16:creationId xmlns:a16="http://schemas.microsoft.com/office/drawing/2014/main" id="{86094A48-E916-413E-896F-AE080B84DF4C}"/>
              </a:ext>
            </a:extLst>
          </p:cNvPr>
          <p:cNvGrpSpPr/>
          <p:nvPr/>
        </p:nvGrpSpPr>
        <p:grpSpPr>
          <a:xfrm>
            <a:off x="1611831" y="3899792"/>
            <a:ext cx="5530999" cy="2636985"/>
            <a:chOff x="853073" y="3706645"/>
            <a:chExt cx="5530999" cy="2636985"/>
          </a:xfrm>
        </p:grpSpPr>
        <p:grpSp>
          <p:nvGrpSpPr>
            <p:cNvPr id="86" name="그룹 85">
              <a:extLst>
                <a:ext uri="{FF2B5EF4-FFF2-40B4-BE49-F238E27FC236}">
                  <a16:creationId xmlns:a16="http://schemas.microsoft.com/office/drawing/2014/main" id="{BC619D19-2BEA-4A78-9AF1-F95A630BCDF4}"/>
                </a:ext>
              </a:extLst>
            </p:cNvPr>
            <p:cNvGrpSpPr/>
            <p:nvPr/>
          </p:nvGrpSpPr>
          <p:grpSpPr>
            <a:xfrm>
              <a:off x="2361855" y="5216031"/>
              <a:ext cx="468000" cy="468000"/>
              <a:chOff x="2496312" y="5178004"/>
              <a:chExt cx="468000" cy="468000"/>
            </a:xfrm>
          </p:grpSpPr>
          <p:sp>
            <p:nvSpPr>
              <p:cNvPr id="87" name="타원 86">
                <a:extLst>
                  <a:ext uri="{FF2B5EF4-FFF2-40B4-BE49-F238E27FC236}">
                    <a16:creationId xmlns:a16="http://schemas.microsoft.com/office/drawing/2014/main" id="{B32A4ED3-5BC8-41F4-B159-50D06A7C92AB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88" name="타원 87">
                <a:extLst>
                  <a:ext uri="{FF2B5EF4-FFF2-40B4-BE49-F238E27FC236}">
                    <a16:creationId xmlns:a16="http://schemas.microsoft.com/office/drawing/2014/main" id="{5046ADD4-648F-4AAE-8E05-ECE63A579EDC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89" name="직사각형 88">
              <a:extLst>
                <a:ext uri="{FF2B5EF4-FFF2-40B4-BE49-F238E27FC236}">
                  <a16:creationId xmlns:a16="http://schemas.microsoft.com/office/drawing/2014/main" id="{75A4915B-7435-4071-811F-FBAB411C13F4}"/>
                </a:ext>
              </a:extLst>
            </p:cNvPr>
            <p:cNvSpPr/>
            <p:nvPr/>
          </p:nvSpPr>
          <p:spPr>
            <a:xfrm>
              <a:off x="1751339" y="4843466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61204...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90" name="그룹 89">
              <a:extLst>
                <a:ext uri="{FF2B5EF4-FFF2-40B4-BE49-F238E27FC236}">
                  <a16:creationId xmlns:a16="http://schemas.microsoft.com/office/drawing/2014/main" id="{2D21E4A8-2536-492B-8882-D717A1F8CD0F}"/>
                </a:ext>
              </a:extLst>
            </p:cNvPr>
            <p:cNvGrpSpPr/>
            <p:nvPr/>
          </p:nvGrpSpPr>
          <p:grpSpPr>
            <a:xfrm>
              <a:off x="3786180" y="5216031"/>
              <a:ext cx="468000" cy="468000"/>
              <a:chOff x="2496312" y="5178004"/>
              <a:chExt cx="468000" cy="468000"/>
            </a:xfrm>
          </p:grpSpPr>
          <p:sp>
            <p:nvSpPr>
              <p:cNvPr id="91" name="타원 90">
                <a:extLst>
                  <a:ext uri="{FF2B5EF4-FFF2-40B4-BE49-F238E27FC236}">
                    <a16:creationId xmlns:a16="http://schemas.microsoft.com/office/drawing/2014/main" id="{E27DA34D-A087-4510-91C9-F99F53E3B7F7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92" name="타원 91">
                <a:extLst>
                  <a:ext uri="{FF2B5EF4-FFF2-40B4-BE49-F238E27FC236}">
                    <a16:creationId xmlns:a16="http://schemas.microsoft.com/office/drawing/2014/main" id="{B8D1FCB9-84A8-4C8D-BF71-E0733E11E47F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93" name="직사각형 92">
              <a:extLst>
                <a:ext uri="{FF2B5EF4-FFF2-40B4-BE49-F238E27FC236}">
                  <a16:creationId xmlns:a16="http://schemas.microsoft.com/office/drawing/2014/main" id="{AD597612-62DD-47DC-ABAC-6F121A6ECEA2}"/>
                </a:ext>
              </a:extLst>
            </p:cNvPr>
            <p:cNvSpPr/>
            <p:nvPr/>
          </p:nvSpPr>
          <p:spPr>
            <a:xfrm>
              <a:off x="3533650" y="4856277"/>
              <a:ext cx="11588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34ac2...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94" name="그룹 93">
              <a:extLst>
                <a:ext uri="{FF2B5EF4-FFF2-40B4-BE49-F238E27FC236}">
                  <a16:creationId xmlns:a16="http://schemas.microsoft.com/office/drawing/2014/main" id="{9A641464-8A86-4C94-A00A-07F524D349F8}"/>
                </a:ext>
              </a:extLst>
            </p:cNvPr>
            <p:cNvGrpSpPr/>
            <p:nvPr/>
          </p:nvGrpSpPr>
          <p:grpSpPr>
            <a:xfrm>
              <a:off x="5207970" y="5212798"/>
              <a:ext cx="468000" cy="468000"/>
              <a:chOff x="2496312" y="5178004"/>
              <a:chExt cx="468000" cy="468000"/>
            </a:xfrm>
          </p:grpSpPr>
          <p:sp>
            <p:nvSpPr>
              <p:cNvPr id="95" name="타원 94">
                <a:extLst>
                  <a:ext uri="{FF2B5EF4-FFF2-40B4-BE49-F238E27FC236}">
                    <a16:creationId xmlns:a16="http://schemas.microsoft.com/office/drawing/2014/main" id="{770F52C6-873B-44EE-AE8F-1A0157DC08B2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96" name="타원 95">
                <a:extLst>
                  <a:ext uri="{FF2B5EF4-FFF2-40B4-BE49-F238E27FC236}">
                    <a16:creationId xmlns:a16="http://schemas.microsoft.com/office/drawing/2014/main" id="{B9B070C3-3F9B-4901-BB29-77C0D35FAEDA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97" name="직사각형 96">
              <a:extLst>
                <a:ext uri="{FF2B5EF4-FFF2-40B4-BE49-F238E27FC236}">
                  <a16:creationId xmlns:a16="http://schemas.microsoft.com/office/drawing/2014/main" id="{F29AAD70-4346-44D4-B261-1ECAB5D3E69F}"/>
                </a:ext>
              </a:extLst>
            </p:cNvPr>
            <p:cNvSpPr/>
            <p:nvPr/>
          </p:nvSpPr>
          <p:spPr>
            <a:xfrm>
              <a:off x="2853404" y="5708240"/>
              <a:ext cx="1691568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pointer pointing previous commit</a:t>
              </a:r>
              <a:endParaRPr lang="ko-KR" altLang="en-US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107" name="그룹 106">
              <a:extLst>
                <a:ext uri="{FF2B5EF4-FFF2-40B4-BE49-F238E27FC236}">
                  <a16:creationId xmlns:a16="http://schemas.microsoft.com/office/drawing/2014/main" id="{04804712-2755-4A27-9012-C84720AB0D14}"/>
                </a:ext>
              </a:extLst>
            </p:cNvPr>
            <p:cNvGrpSpPr/>
            <p:nvPr/>
          </p:nvGrpSpPr>
          <p:grpSpPr>
            <a:xfrm rot="10800000">
              <a:off x="1309991" y="5529394"/>
              <a:ext cx="1691568" cy="814225"/>
              <a:chOff x="3761295" y="4062985"/>
              <a:chExt cx="1691568" cy="814225"/>
            </a:xfrm>
          </p:grpSpPr>
          <p:pic>
            <p:nvPicPr>
              <p:cNvPr id="108" name="그래픽 107" descr="채팅 거품">
                <a:extLst>
                  <a:ext uri="{FF2B5EF4-FFF2-40B4-BE49-F238E27FC236}">
                    <a16:creationId xmlns:a16="http://schemas.microsoft.com/office/drawing/2014/main" id="{7D092A0B-638E-41F5-BB53-5FDAB4C6A9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flipH="1">
                <a:off x="3761295" y="4062985"/>
                <a:ext cx="1691568" cy="814225"/>
              </a:xfrm>
              <a:prstGeom prst="rect">
                <a:avLst/>
              </a:prstGeom>
            </p:spPr>
          </p:pic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1FA49EF-E341-467A-93FE-26B69C55CCE3}"/>
                  </a:ext>
                </a:extLst>
              </p:cNvPr>
              <p:cNvSpPr txBox="1"/>
              <p:nvPr/>
            </p:nvSpPr>
            <p:spPr>
              <a:xfrm flipV="1">
                <a:off x="4085124" y="4237878"/>
                <a:ext cx="1072094" cy="369332"/>
              </a:xfrm>
              <a:prstGeom prst="rect">
                <a:avLst/>
              </a:prstGeom>
              <a:solidFill>
                <a:srgbClr val="81B41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chemeClr val="bg1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commit</a:t>
                </a:r>
              </a:p>
            </p:txBody>
          </p:sp>
        </p:grpSp>
        <p:cxnSp>
          <p:nvCxnSpPr>
            <p:cNvPr id="110" name="직선 화살표 연결선 109">
              <a:extLst>
                <a:ext uri="{FF2B5EF4-FFF2-40B4-BE49-F238E27FC236}">
                  <a16:creationId xmlns:a16="http://schemas.microsoft.com/office/drawing/2014/main" id="{22E1048C-5FB6-4747-8D92-1406A47AEB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832390" y="5434462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2" name="연결선: 꺾임 111">
              <a:extLst>
                <a:ext uri="{FF2B5EF4-FFF2-40B4-BE49-F238E27FC236}">
                  <a16:creationId xmlns:a16="http://schemas.microsoft.com/office/drawing/2014/main" id="{A4C9A553-A496-4041-B3FA-E4AAA5BAA811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3352098" y="5466045"/>
              <a:ext cx="363104" cy="331076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575667"/>
              </a:solidFill>
              <a:prstDash val="dash"/>
              <a:miter lim="800000"/>
              <a:tailEnd type="none"/>
            </a:ln>
            <a:effectLst/>
          </p:spPr>
        </p:cxnSp>
        <p:cxnSp>
          <p:nvCxnSpPr>
            <p:cNvPr id="116" name="직선 화살표 연결선 115">
              <a:extLst>
                <a:ext uri="{FF2B5EF4-FFF2-40B4-BE49-F238E27FC236}">
                  <a16:creationId xmlns:a16="http://schemas.microsoft.com/office/drawing/2014/main" id="{3B905787-2FCD-427A-9889-57190C8D33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54180" y="5450031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17" name="그룹 116">
              <a:extLst>
                <a:ext uri="{FF2B5EF4-FFF2-40B4-BE49-F238E27FC236}">
                  <a16:creationId xmlns:a16="http://schemas.microsoft.com/office/drawing/2014/main" id="{5ED3961D-4029-40E3-A3BB-004A2F78A46C}"/>
                </a:ext>
              </a:extLst>
            </p:cNvPr>
            <p:cNvGrpSpPr/>
            <p:nvPr/>
          </p:nvGrpSpPr>
          <p:grpSpPr>
            <a:xfrm>
              <a:off x="5208820" y="4363691"/>
              <a:ext cx="468000" cy="468000"/>
              <a:chOff x="2496312" y="5178004"/>
              <a:chExt cx="468000" cy="468000"/>
            </a:xfrm>
          </p:grpSpPr>
          <p:sp>
            <p:nvSpPr>
              <p:cNvPr id="118" name="타원 117">
                <a:extLst>
                  <a:ext uri="{FF2B5EF4-FFF2-40B4-BE49-F238E27FC236}">
                    <a16:creationId xmlns:a16="http://schemas.microsoft.com/office/drawing/2014/main" id="{31A8237A-A88D-48BC-A5BD-5E9B479BB664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F05A28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19" name="타원 118">
                <a:extLst>
                  <a:ext uri="{FF2B5EF4-FFF2-40B4-BE49-F238E27FC236}">
                    <a16:creationId xmlns:a16="http://schemas.microsoft.com/office/drawing/2014/main" id="{1EF5E54A-FF36-4743-BD4C-0A946BCDA0D9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cxnSp>
          <p:nvCxnSpPr>
            <p:cNvPr id="121" name="직선 화살표 연결선 120">
              <a:extLst>
                <a:ext uri="{FF2B5EF4-FFF2-40B4-BE49-F238E27FC236}">
                  <a16:creationId xmlns:a16="http://schemas.microsoft.com/office/drawing/2014/main" id="{3542F945-3546-483F-AB85-EABA0FD0CA7F}"/>
                </a:ext>
              </a:extLst>
            </p:cNvPr>
            <p:cNvCxnSpPr>
              <a:cxnSpLocks/>
              <a:stCxn id="118" idx="3"/>
            </p:cNvCxnSpPr>
            <p:nvPr/>
          </p:nvCxnSpPr>
          <p:spPr>
            <a:xfrm flipH="1">
              <a:off x="4268670" y="4763154"/>
              <a:ext cx="1008687" cy="581342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27" name="직사각형 126">
              <a:extLst>
                <a:ext uri="{FF2B5EF4-FFF2-40B4-BE49-F238E27FC236}">
                  <a16:creationId xmlns:a16="http://schemas.microsoft.com/office/drawing/2014/main" id="{0C65B851-29AC-45C4-9693-8C34C46246E0}"/>
                </a:ext>
              </a:extLst>
            </p:cNvPr>
            <p:cNvSpPr/>
            <p:nvPr/>
          </p:nvSpPr>
          <p:spPr>
            <a:xfrm>
              <a:off x="4911525" y="5581798"/>
              <a:ext cx="11588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6344e...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128" name="직사각형 127">
              <a:extLst>
                <a:ext uri="{FF2B5EF4-FFF2-40B4-BE49-F238E27FC236}">
                  <a16:creationId xmlns:a16="http://schemas.microsoft.com/office/drawing/2014/main" id="{02197F6A-C7D8-4FEB-8AAB-A42AD27F354F}"/>
                </a:ext>
              </a:extLst>
            </p:cNvPr>
            <p:cNvSpPr/>
            <p:nvPr/>
          </p:nvSpPr>
          <p:spPr>
            <a:xfrm>
              <a:off x="4963909" y="4073296"/>
              <a:ext cx="11588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f30ab...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135" name="직선 화살표 연결선 134">
              <a:extLst>
                <a:ext uri="{FF2B5EF4-FFF2-40B4-BE49-F238E27FC236}">
                  <a16:creationId xmlns:a16="http://schemas.microsoft.com/office/drawing/2014/main" id="{135F0521-1BAE-4593-A14C-06BEB19911E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05530" y="5456469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36" name="직사각형 135">
              <a:extLst>
                <a:ext uri="{FF2B5EF4-FFF2-40B4-BE49-F238E27FC236}">
                  <a16:creationId xmlns:a16="http://schemas.microsoft.com/office/drawing/2014/main" id="{1E45998E-6749-4991-92FC-31CB71B16E34}"/>
                </a:ext>
              </a:extLst>
            </p:cNvPr>
            <p:cNvSpPr/>
            <p:nvPr/>
          </p:nvSpPr>
          <p:spPr>
            <a:xfrm>
              <a:off x="853073" y="5225609"/>
              <a:ext cx="51231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. . 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137" name="직선 화살표 연결선 136">
              <a:extLst>
                <a:ext uri="{FF2B5EF4-FFF2-40B4-BE49-F238E27FC236}">
                  <a16:creationId xmlns:a16="http://schemas.microsoft.com/office/drawing/2014/main" id="{091E5FB9-4E8D-4F39-8182-A2E2A98FFEEF}"/>
                </a:ext>
              </a:extLst>
            </p:cNvPr>
            <p:cNvCxnSpPr>
              <a:cxnSpLocks/>
            </p:cNvCxnSpPr>
            <p:nvPr/>
          </p:nvCxnSpPr>
          <p:spPr>
            <a:xfrm>
              <a:off x="5441970" y="4009855"/>
              <a:ext cx="0" cy="211056"/>
            </a:xfrm>
            <a:prstGeom prst="straightConnector1">
              <a:avLst/>
            </a:prstGeom>
            <a:noFill/>
            <a:ln w="38100" cap="flat" cmpd="sng" algn="ctr">
              <a:solidFill>
                <a:srgbClr val="F05A28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3" name="직선 화살표 연결선 142">
              <a:extLst>
                <a:ext uri="{FF2B5EF4-FFF2-40B4-BE49-F238E27FC236}">
                  <a16:creationId xmlns:a16="http://schemas.microsoft.com/office/drawing/2014/main" id="{8EA9E192-2687-4FE8-9393-F8327668A2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87365" y="5849531"/>
              <a:ext cx="0" cy="211056"/>
            </a:xfrm>
            <a:prstGeom prst="straightConnector1">
              <a:avLst/>
            </a:prstGeom>
            <a:noFill/>
            <a:ln w="38100" cap="flat" cmpd="sng" algn="ctr">
              <a:solidFill>
                <a:srgbClr val="9B4C9C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44" name="직사각형 143">
              <a:extLst>
                <a:ext uri="{FF2B5EF4-FFF2-40B4-BE49-F238E27FC236}">
                  <a16:creationId xmlns:a16="http://schemas.microsoft.com/office/drawing/2014/main" id="{959AD02C-BD99-490F-92EF-DB327E73212B}"/>
                </a:ext>
              </a:extLst>
            </p:cNvPr>
            <p:cNvSpPr/>
            <p:nvPr/>
          </p:nvSpPr>
          <p:spPr>
            <a:xfrm>
              <a:off x="4692504" y="6005076"/>
              <a:ext cx="16915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9B4C9C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main branch</a:t>
              </a:r>
              <a:endParaRPr lang="ko-KR" altLang="en-US" sz="1600">
                <a:solidFill>
                  <a:srgbClr val="9B4C9C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145" name="직사각형 144">
              <a:extLst>
                <a:ext uri="{FF2B5EF4-FFF2-40B4-BE49-F238E27FC236}">
                  <a16:creationId xmlns:a16="http://schemas.microsoft.com/office/drawing/2014/main" id="{E57B43DB-8654-45AA-8E67-C5F5839C5B59}"/>
                </a:ext>
              </a:extLst>
            </p:cNvPr>
            <p:cNvSpPr/>
            <p:nvPr/>
          </p:nvSpPr>
          <p:spPr>
            <a:xfrm>
              <a:off x="4650838" y="3706645"/>
              <a:ext cx="1691568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new branch</a:t>
              </a:r>
              <a:endParaRPr lang="ko-KR" altLang="en-US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8030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사각형: 둥근 모서리 23">
            <a:extLst>
              <a:ext uri="{FF2B5EF4-FFF2-40B4-BE49-F238E27FC236}">
                <a16:creationId xmlns:a16="http://schemas.microsoft.com/office/drawing/2014/main" id="{C1FFBE0A-278E-4BE2-BEC3-2BF6955E44C7}"/>
              </a:ext>
            </a:extLst>
          </p:cNvPr>
          <p:cNvSpPr/>
          <p:nvPr/>
        </p:nvSpPr>
        <p:spPr bwMode="auto">
          <a:xfrm>
            <a:off x="4432042" y="3827698"/>
            <a:ext cx="1531290" cy="1133232"/>
          </a:xfrm>
          <a:prstGeom prst="roundRect">
            <a:avLst>
              <a:gd name="adj" fmla="val 10787"/>
            </a:avLst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10" y="756804"/>
            <a:ext cx="7851666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/>
              <a:t>Master branch</a:t>
            </a:r>
          </a:p>
          <a:p>
            <a:pPr lvl="1">
              <a:spcBef>
                <a:spcPts val="300"/>
              </a:spcBef>
            </a:pPr>
            <a:r>
              <a:rPr lang="en-US" altLang="ko-KR" sz="1599" dirty="0"/>
              <a:t>created by default when git repository is created</a:t>
            </a:r>
          </a:p>
          <a:p>
            <a:pPr>
              <a:spcBef>
                <a:spcPts val="3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</a:p>
          <a:p>
            <a:pPr lvl="1">
              <a:spcBef>
                <a:spcPts val="300"/>
              </a:spcBef>
            </a:pPr>
            <a:r>
              <a:rPr lang="en-US" altLang="ko-KR" sz="1599" dirty="0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r>
              <a:rPr lang="en-US" altLang="ko-KR" sz="1599" dirty="0"/>
              <a:t> always points to a local branch that is now being working on</a:t>
            </a:r>
          </a:p>
          <a:p>
            <a:pPr lvl="1">
              <a:spcBef>
                <a:spcPts val="300"/>
              </a:spcBef>
            </a:pPr>
            <a:r>
              <a:rPr lang="en-US" altLang="ko-KR" sz="1599" dirty="0"/>
              <a:t>Git figures out which branch is now being working on by </a:t>
            </a:r>
            <a:r>
              <a:rPr lang="en-US" altLang="ko-KR" sz="1599" dirty="0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 Branch</a:t>
            </a:r>
            <a:endParaRPr lang="ko-KR" altLang="en-US" dirty="0"/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F14B03A0-BF7D-49E5-ADAE-C62789CD120B}"/>
              </a:ext>
            </a:extLst>
          </p:cNvPr>
          <p:cNvGrpSpPr/>
          <p:nvPr/>
        </p:nvGrpSpPr>
        <p:grpSpPr>
          <a:xfrm>
            <a:off x="2086903" y="5274127"/>
            <a:ext cx="468000" cy="468000"/>
            <a:chOff x="2496312" y="5178004"/>
            <a:chExt cx="468000" cy="468000"/>
          </a:xfrm>
        </p:grpSpPr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55E864D9-966E-482D-BF8E-27F4D3A3F64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F528D3B5-5E98-41C6-A7F1-818F141582AC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A75AF547-2B94-4A70-9CFF-593B7EB0BC32}"/>
              </a:ext>
            </a:extLst>
          </p:cNvPr>
          <p:cNvSpPr/>
          <p:nvPr/>
        </p:nvSpPr>
        <p:spPr>
          <a:xfrm>
            <a:off x="1476387" y="4901562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61204...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4BCF5862-3BBB-4E83-99BF-CF5B901C5B07}"/>
              </a:ext>
            </a:extLst>
          </p:cNvPr>
          <p:cNvGrpSpPr/>
          <p:nvPr/>
        </p:nvGrpSpPr>
        <p:grpSpPr>
          <a:xfrm>
            <a:off x="3511228" y="5274127"/>
            <a:ext cx="468000" cy="468000"/>
            <a:chOff x="2496312" y="5178004"/>
            <a:chExt cx="468000" cy="468000"/>
          </a:xfrm>
        </p:grpSpPr>
        <p:sp>
          <p:nvSpPr>
            <p:cNvPr id="62" name="타원 61">
              <a:extLst>
                <a:ext uri="{FF2B5EF4-FFF2-40B4-BE49-F238E27FC236}">
                  <a16:creationId xmlns:a16="http://schemas.microsoft.com/office/drawing/2014/main" id="{3AAD2F11-D201-48A1-ADB3-4182E30D25F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C47FC4A2-139F-47BF-B2D5-EC882A303D3B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87553B94-EC59-42FA-9F7C-10F704E5176A}"/>
              </a:ext>
            </a:extLst>
          </p:cNvPr>
          <p:cNvSpPr/>
          <p:nvPr/>
        </p:nvSpPr>
        <p:spPr>
          <a:xfrm>
            <a:off x="3258698" y="4914373"/>
            <a:ext cx="1158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34ac2...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8260949-958E-49B8-B23C-4DA3BB3F9EC1}"/>
              </a:ext>
            </a:extLst>
          </p:cNvPr>
          <p:cNvGrpSpPr/>
          <p:nvPr/>
        </p:nvGrpSpPr>
        <p:grpSpPr>
          <a:xfrm>
            <a:off x="4933018" y="5270894"/>
            <a:ext cx="468000" cy="468000"/>
            <a:chOff x="2496312" y="5178004"/>
            <a:chExt cx="468000" cy="468000"/>
          </a:xfrm>
        </p:grpSpPr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D4D44F21-32C5-4726-B843-40A8C6A8033E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1" name="타원 60">
              <a:extLst>
                <a:ext uri="{FF2B5EF4-FFF2-40B4-BE49-F238E27FC236}">
                  <a16:creationId xmlns:a16="http://schemas.microsoft.com/office/drawing/2014/main" id="{7E5CA9EB-0D46-419F-A8E5-1AB5CA15120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D0464BE9-BE4E-4D4D-9F57-99EC406122F5}"/>
              </a:ext>
            </a:extLst>
          </p:cNvPr>
          <p:cNvGrpSpPr/>
          <p:nvPr/>
        </p:nvGrpSpPr>
        <p:grpSpPr>
          <a:xfrm rot="10800000">
            <a:off x="1035039" y="5587490"/>
            <a:ext cx="1691568" cy="814225"/>
            <a:chOff x="3761295" y="4062985"/>
            <a:chExt cx="1691568" cy="814225"/>
          </a:xfrm>
        </p:grpSpPr>
        <p:pic>
          <p:nvPicPr>
            <p:cNvPr id="58" name="그래픽 57" descr="채팅 거품">
              <a:extLst>
                <a:ext uri="{FF2B5EF4-FFF2-40B4-BE49-F238E27FC236}">
                  <a16:creationId xmlns:a16="http://schemas.microsoft.com/office/drawing/2014/main" id="{26CAA79F-682F-466B-87DB-2FB44D0EC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flipH="1">
              <a:off x="3761295" y="4062985"/>
              <a:ext cx="1691568" cy="814225"/>
            </a:xfrm>
            <a:prstGeom prst="rect">
              <a:avLst/>
            </a:prstGeom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E9297CE-326C-43C7-9C6D-3DFF396F9276}"/>
                </a:ext>
              </a:extLst>
            </p:cNvPr>
            <p:cNvSpPr txBox="1"/>
            <p:nvPr/>
          </p:nvSpPr>
          <p:spPr>
            <a:xfrm flipV="1">
              <a:off x="4085124" y="4237878"/>
              <a:ext cx="1072094" cy="369332"/>
            </a:xfrm>
            <a:prstGeom prst="rect">
              <a:avLst/>
            </a:prstGeom>
            <a:solidFill>
              <a:srgbClr val="81B41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chemeClr val="bg1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commit</a:t>
              </a:r>
            </a:p>
          </p:txBody>
        </p:sp>
      </p:grp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9F403FE5-1942-4585-B41D-0E275CE95B2F}"/>
              </a:ext>
            </a:extLst>
          </p:cNvPr>
          <p:cNvCxnSpPr>
            <a:cxnSpLocks/>
          </p:cNvCxnSpPr>
          <p:nvPr/>
        </p:nvCxnSpPr>
        <p:spPr>
          <a:xfrm flipH="1" flipV="1">
            <a:off x="2557438" y="5492558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4" name="연결선: 꺾임 43">
            <a:extLst>
              <a:ext uri="{FF2B5EF4-FFF2-40B4-BE49-F238E27FC236}">
                <a16:creationId xmlns:a16="http://schemas.microsoft.com/office/drawing/2014/main" id="{68C95987-076B-4C34-A67D-BD0EDFA273ED}"/>
              </a:ext>
            </a:extLst>
          </p:cNvPr>
          <p:cNvCxnSpPr>
            <a:cxnSpLocks/>
            <a:stCxn id="54" idx="3"/>
            <a:endCxn id="66" idx="1"/>
          </p:cNvCxnSpPr>
          <p:nvPr/>
        </p:nvCxnSpPr>
        <p:spPr>
          <a:xfrm flipV="1">
            <a:off x="5644558" y="5811323"/>
            <a:ext cx="721476" cy="42227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820B8600-3C9D-4C96-95BA-C18373D7DF15}"/>
              </a:ext>
            </a:extLst>
          </p:cNvPr>
          <p:cNvCxnSpPr>
            <a:cxnSpLocks/>
          </p:cNvCxnSpPr>
          <p:nvPr/>
        </p:nvCxnSpPr>
        <p:spPr>
          <a:xfrm flipH="1" flipV="1">
            <a:off x="3979228" y="5508127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32B77CE3-79F2-4CBC-9486-9CD8C8BE8BEE}"/>
              </a:ext>
            </a:extLst>
          </p:cNvPr>
          <p:cNvGrpSpPr/>
          <p:nvPr/>
        </p:nvGrpSpPr>
        <p:grpSpPr>
          <a:xfrm>
            <a:off x="4933868" y="4421787"/>
            <a:ext cx="468000" cy="468000"/>
            <a:chOff x="2496312" y="5178004"/>
            <a:chExt cx="468000" cy="468000"/>
          </a:xfrm>
        </p:grpSpPr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59F943FC-2DDF-45F5-8FC9-FC610EE61A3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7CA6DADE-D9A0-441B-BFBF-A0F9D982D31F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47" name="직선 화살표 연결선 46">
            <a:extLst>
              <a:ext uri="{FF2B5EF4-FFF2-40B4-BE49-F238E27FC236}">
                <a16:creationId xmlns:a16="http://schemas.microsoft.com/office/drawing/2014/main" id="{E32A0300-C73B-435F-AED3-440A78AA516D}"/>
              </a:ext>
            </a:extLst>
          </p:cNvPr>
          <p:cNvCxnSpPr>
            <a:cxnSpLocks/>
            <a:stCxn id="56" idx="3"/>
          </p:cNvCxnSpPr>
          <p:nvPr/>
        </p:nvCxnSpPr>
        <p:spPr>
          <a:xfrm flipH="1">
            <a:off x="3993718" y="4821250"/>
            <a:ext cx="1008687" cy="581342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CDE6D533-6E5F-4972-910F-79598635B5B3}"/>
              </a:ext>
            </a:extLst>
          </p:cNvPr>
          <p:cNvSpPr/>
          <p:nvPr/>
        </p:nvSpPr>
        <p:spPr>
          <a:xfrm>
            <a:off x="4636573" y="5639894"/>
            <a:ext cx="1158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6344e...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A7BEEAAB-4B5E-4B42-AFBE-6E45626F4234}"/>
              </a:ext>
            </a:extLst>
          </p:cNvPr>
          <p:cNvSpPr/>
          <p:nvPr/>
        </p:nvSpPr>
        <p:spPr>
          <a:xfrm>
            <a:off x="4688957" y="4131392"/>
            <a:ext cx="1158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f30ab...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52" name="직선 화살표 연결선 51">
            <a:extLst>
              <a:ext uri="{FF2B5EF4-FFF2-40B4-BE49-F238E27FC236}">
                <a16:creationId xmlns:a16="http://schemas.microsoft.com/office/drawing/2014/main" id="{DDC0120A-3ED4-4342-ADC9-1FB419F053EF}"/>
              </a:ext>
            </a:extLst>
          </p:cNvPr>
          <p:cNvCxnSpPr>
            <a:cxnSpLocks/>
          </p:cNvCxnSpPr>
          <p:nvPr/>
        </p:nvCxnSpPr>
        <p:spPr>
          <a:xfrm>
            <a:off x="5167018" y="4056227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3" name="직선 화살표 연결선 52">
            <a:extLst>
              <a:ext uri="{FF2B5EF4-FFF2-40B4-BE49-F238E27FC236}">
                <a16:creationId xmlns:a16="http://schemas.microsoft.com/office/drawing/2014/main" id="{20A53DBB-C3A7-4B1F-9A85-AB81924807C7}"/>
              </a:ext>
            </a:extLst>
          </p:cNvPr>
          <p:cNvCxnSpPr>
            <a:cxnSpLocks/>
          </p:cNvCxnSpPr>
          <p:nvPr/>
        </p:nvCxnSpPr>
        <p:spPr>
          <a:xfrm flipV="1">
            <a:off x="5212413" y="5907627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9B4C9C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771BF7CB-A718-4415-820F-D5A19802EB2E}"/>
              </a:ext>
            </a:extLst>
          </p:cNvPr>
          <p:cNvSpPr/>
          <p:nvPr/>
        </p:nvSpPr>
        <p:spPr>
          <a:xfrm>
            <a:off x="4798781" y="6064322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9B4C9C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9B4C9C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005222FC-C523-4688-9329-B38EDAA48736}"/>
              </a:ext>
            </a:extLst>
          </p:cNvPr>
          <p:cNvSpPr/>
          <p:nvPr/>
        </p:nvSpPr>
        <p:spPr>
          <a:xfrm>
            <a:off x="4575983" y="3771152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new branch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66" name="직사각형 65">
            <a:extLst>
              <a:ext uri="{FF2B5EF4-FFF2-40B4-BE49-F238E27FC236}">
                <a16:creationId xmlns:a16="http://schemas.microsoft.com/office/drawing/2014/main" id="{68B00326-FBDC-4CA0-A178-82D72B9C24A0}"/>
              </a:ext>
            </a:extLst>
          </p:cNvPr>
          <p:cNvSpPr/>
          <p:nvPr/>
        </p:nvSpPr>
        <p:spPr>
          <a:xfrm>
            <a:off x="6366034" y="5441991"/>
            <a:ext cx="27746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Default branch</a:t>
            </a:r>
          </a:p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Automatically created when git repository is intialized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1" name="직선 화살표 연결선 80">
            <a:extLst>
              <a:ext uri="{FF2B5EF4-FFF2-40B4-BE49-F238E27FC236}">
                <a16:creationId xmlns:a16="http://schemas.microsoft.com/office/drawing/2014/main" id="{FE35994D-3A14-40D7-980E-7FE87A849BCC}"/>
              </a:ext>
            </a:extLst>
          </p:cNvPr>
          <p:cNvCxnSpPr>
            <a:cxnSpLocks/>
          </p:cNvCxnSpPr>
          <p:nvPr/>
        </p:nvCxnSpPr>
        <p:spPr>
          <a:xfrm>
            <a:off x="5157761" y="3617186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CC7E1538-FCA4-43F8-847E-9998DDE95B01}"/>
              </a:ext>
            </a:extLst>
          </p:cNvPr>
          <p:cNvSpPr/>
          <p:nvPr/>
        </p:nvSpPr>
        <p:spPr>
          <a:xfrm>
            <a:off x="4757566" y="3320411"/>
            <a:ext cx="8003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83" name="그래픽 82" descr="데이터베이스">
            <a:extLst>
              <a:ext uri="{FF2B5EF4-FFF2-40B4-BE49-F238E27FC236}">
                <a16:creationId xmlns:a16="http://schemas.microsoft.com/office/drawing/2014/main" id="{FB940490-B9A4-4DEC-808B-0F55ACD653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4460480"/>
            <a:ext cx="1839459" cy="1518996"/>
          </a:xfrm>
          <a:prstGeom prst="rect">
            <a:avLst/>
          </a:prstGeom>
        </p:spPr>
      </p:pic>
      <p:sp>
        <p:nvSpPr>
          <p:cNvPr id="84" name="TextBox 83">
            <a:extLst>
              <a:ext uri="{FF2B5EF4-FFF2-40B4-BE49-F238E27FC236}">
                <a16:creationId xmlns:a16="http://schemas.microsoft.com/office/drawing/2014/main" id="{DAB0C6BB-7C0E-4915-B2ED-8E43DA7A3FBD}"/>
              </a:ext>
            </a:extLst>
          </p:cNvPr>
          <p:cNvSpPr txBox="1"/>
          <p:nvPr/>
        </p:nvSpPr>
        <p:spPr>
          <a:xfrm>
            <a:off x="24628" y="4218871"/>
            <a:ext cx="1913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Repository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611022F9-A891-4A01-9EFF-C0EFFA6F1ACD}"/>
              </a:ext>
            </a:extLst>
          </p:cNvPr>
          <p:cNvSpPr/>
          <p:nvPr/>
        </p:nvSpPr>
        <p:spPr>
          <a:xfrm>
            <a:off x="2216021" y="3934964"/>
            <a:ext cx="18394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Branch always points to the lastest commit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98" name="연결선: 꺾임 97">
            <a:extLst>
              <a:ext uri="{FF2B5EF4-FFF2-40B4-BE49-F238E27FC236}">
                <a16:creationId xmlns:a16="http://schemas.microsoft.com/office/drawing/2014/main" id="{413BA1B1-BB11-4D07-8F37-0B125ADFD2C3}"/>
              </a:ext>
            </a:extLst>
          </p:cNvPr>
          <p:cNvCxnSpPr>
            <a:cxnSpLocks/>
          </p:cNvCxnSpPr>
          <p:nvPr/>
        </p:nvCxnSpPr>
        <p:spPr>
          <a:xfrm>
            <a:off x="3986387" y="4199588"/>
            <a:ext cx="862329" cy="151083"/>
          </a:xfrm>
          <a:prstGeom prst="bentConnector3">
            <a:avLst>
              <a:gd name="adj1" fmla="val 60196"/>
            </a:avLst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53B7AB15-B77D-4DA1-87CF-F2110FB3A1C8}"/>
              </a:ext>
            </a:extLst>
          </p:cNvPr>
          <p:cNvSpPr/>
          <p:nvPr/>
        </p:nvSpPr>
        <p:spPr>
          <a:xfrm>
            <a:off x="6361941" y="3902338"/>
            <a:ext cx="26030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Branch that is now being working on</a:t>
            </a:r>
            <a:endParaRPr lang="ko-KR" altLang="en-US" sz="1400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00" name="연결선: 꺾임 99">
            <a:extLst>
              <a:ext uri="{FF2B5EF4-FFF2-40B4-BE49-F238E27FC236}">
                <a16:creationId xmlns:a16="http://schemas.microsoft.com/office/drawing/2014/main" id="{AC078DBF-6811-462D-AA0B-79AE33853A8E}"/>
              </a:ext>
            </a:extLst>
          </p:cNvPr>
          <p:cNvCxnSpPr>
            <a:cxnSpLocks/>
            <a:stCxn id="55" idx="3"/>
          </p:cNvCxnSpPr>
          <p:nvPr/>
        </p:nvCxnSpPr>
        <p:spPr>
          <a:xfrm>
            <a:off x="5758052" y="3940429"/>
            <a:ext cx="603889" cy="129427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18470184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818" y="820917"/>
            <a:ext cx="8670175" cy="2228791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/>
              <a:t>Use the same local git repository (EE485) with the previous practice</a:t>
            </a:r>
          </a:p>
          <a:p>
            <a:pPr>
              <a:spcBef>
                <a:spcPts val="300"/>
              </a:spcBef>
            </a:pPr>
            <a:r>
              <a:rPr lang="en-US" altLang="ko-KR" sz="1800" dirty="0"/>
              <a:t>Check branch list of local repository</a:t>
            </a:r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 marL="471416" lvl="1" indent="0">
              <a:spcBef>
                <a:spcPts val="300"/>
              </a:spcBef>
              <a:buNone/>
            </a:pPr>
            <a:endParaRPr lang="en-US" altLang="ko-KR" sz="1599" dirty="0"/>
          </a:p>
          <a:p>
            <a:pPr marL="471416" lvl="1" indent="0">
              <a:spcBef>
                <a:spcPts val="300"/>
              </a:spcBef>
              <a:buNone/>
            </a:pPr>
            <a:endParaRPr lang="en-US" altLang="ko-KR" sz="1599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altLang="ko-KR" sz="1600" dirty="0"/>
              <a:t> 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Practice: check the branches</a:t>
            </a:r>
            <a:endParaRPr lang="ko-KR" altLang="en-US" dirty="0"/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431B850B-CA2F-4EE7-85A4-95007C12AACF}"/>
              </a:ext>
            </a:extLst>
          </p:cNvPr>
          <p:cNvGrpSpPr/>
          <p:nvPr/>
        </p:nvGrpSpPr>
        <p:grpSpPr>
          <a:xfrm>
            <a:off x="822965" y="1853550"/>
            <a:ext cx="2084828" cy="542816"/>
            <a:chOff x="901318" y="1498530"/>
            <a:chExt cx="7072249" cy="542816"/>
          </a:xfrm>
        </p:grpSpPr>
        <p:sp>
          <p:nvSpPr>
            <p:cNvPr id="50" name="직사각형">
              <a:extLst>
                <a:ext uri="{FF2B5EF4-FFF2-40B4-BE49-F238E27FC236}">
                  <a16:creationId xmlns:a16="http://schemas.microsoft.com/office/drawing/2014/main" id="{E6558384-E6DD-4EC4-948A-9AF960F645FF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1" name="내용 개체 틀 2">
              <a:extLst>
                <a:ext uri="{FF2B5EF4-FFF2-40B4-BE49-F238E27FC236}">
                  <a16:creationId xmlns:a16="http://schemas.microsoft.com/office/drawing/2014/main" id="{6CA9B4DA-4BDF-44DE-B1A9-30B2401694C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branch</a:t>
              </a: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B7C9B19C-AEBE-432C-B7C2-FCB8B53344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5" y="2535358"/>
            <a:ext cx="4752975" cy="514350"/>
          </a:xfrm>
          <a:prstGeom prst="rect">
            <a:avLst/>
          </a:prstGeom>
        </p:spPr>
      </p:pic>
      <p:sp>
        <p:nvSpPr>
          <p:cNvPr id="67" name="직사각형 66">
            <a:extLst>
              <a:ext uri="{FF2B5EF4-FFF2-40B4-BE49-F238E27FC236}">
                <a16:creationId xmlns:a16="http://schemas.microsoft.com/office/drawing/2014/main" id="{3D2A5987-EB72-4947-BDA1-5097501BF054}"/>
              </a:ext>
            </a:extLst>
          </p:cNvPr>
          <p:cNvSpPr/>
          <p:nvPr/>
        </p:nvSpPr>
        <p:spPr>
          <a:xfrm>
            <a:off x="5658691" y="2588811"/>
            <a:ext cx="359307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‘*’ means the branch pointed by HEAD</a:t>
            </a:r>
            <a:endParaRPr lang="ko-KR" altLang="en-US" sz="1600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655D4E7-35B4-4679-A3EA-78B33E0071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065" y="3948540"/>
            <a:ext cx="5259624" cy="2099692"/>
          </a:xfrm>
          <a:prstGeom prst="rect">
            <a:avLst/>
          </a:prstGeom>
        </p:spPr>
      </p:pic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CDA0B4A1-DDAF-4F10-8753-BEDF589EE846}"/>
              </a:ext>
            </a:extLst>
          </p:cNvPr>
          <p:cNvCxnSpPr>
            <a:cxnSpLocks/>
          </p:cNvCxnSpPr>
          <p:nvPr/>
        </p:nvCxnSpPr>
        <p:spPr>
          <a:xfrm>
            <a:off x="8017399" y="4451921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590877D-B745-4762-873E-DE7AC0830A1B}"/>
              </a:ext>
            </a:extLst>
          </p:cNvPr>
          <p:cNvSpPr/>
          <p:nvPr/>
        </p:nvSpPr>
        <p:spPr>
          <a:xfrm>
            <a:off x="7589298" y="4160771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BF6B4426-2E21-4317-8D77-6260CB51E40F}"/>
              </a:ext>
            </a:extLst>
          </p:cNvPr>
          <p:cNvGrpSpPr/>
          <p:nvPr/>
        </p:nvGrpSpPr>
        <p:grpSpPr>
          <a:xfrm>
            <a:off x="5748879" y="4629054"/>
            <a:ext cx="3129114" cy="802459"/>
            <a:chOff x="1054357" y="5651839"/>
            <a:chExt cx="3129114" cy="802459"/>
          </a:xfrm>
        </p:grpSpPr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BC4E24C4-9CB1-4508-AADA-6008F3D9731A}"/>
                </a:ext>
              </a:extLst>
            </p:cNvPr>
            <p:cNvGrpSpPr/>
            <p:nvPr/>
          </p:nvGrpSpPr>
          <p:grpSpPr>
            <a:xfrm>
              <a:off x="1646119" y="5986298"/>
              <a:ext cx="468000" cy="468000"/>
              <a:chOff x="2496312" y="5178004"/>
              <a:chExt cx="468000" cy="468000"/>
            </a:xfrm>
          </p:grpSpPr>
          <p:sp>
            <p:nvSpPr>
              <p:cNvPr id="69" name="타원 68">
                <a:extLst>
                  <a:ext uri="{FF2B5EF4-FFF2-40B4-BE49-F238E27FC236}">
                    <a16:creationId xmlns:a16="http://schemas.microsoft.com/office/drawing/2014/main" id="{5909E02A-9222-42AC-914D-63ED17E84C76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0" name="타원 69">
                <a:extLst>
                  <a:ext uri="{FF2B5EF4-FFF2-40B4-BE49-F238E27FC236}">
                    <a16:creationId xmlns:a16="http://schemas.microsoft.com/office/drawing/2014/main" id="{35BB28B6-672A-4BF3-9C43-3B148032399B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F82EF40E-9DD1-41A8-8E60-C6AF3CA505FF}"/>
                </a:ext>
              </a:extLst>
            </p:cNvPr>
            <p:cNvSpPr/>
            <p:nvPr/>
          </p:nvSpPr>
          <p:spPr>
            <a:xfrm>
              <a:off x="1054357" y="5651839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b02425...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72" name="직선 화살표 연결선 71">
              <a:extLst>
                <a:ext uri="{FF2B5EF4-FFF2-40B4-BE49-F238E27FC236}">
                  <a16:creationId xmlns:a16="http://schemas.microsoft.com/office/drawing/2014/main" id="{3608204F-8B57-42AE-9515-CB8A33C6DC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4119" y="6220298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C4190504-9EC0-4B5B-8C15-F4236F51D67C}"/>
                </a:ext>
              </a:extLst>
            </p:cNvPr>
            <p:cNvGrpSpPr/>
            <p:nvPr/>
          </p:nvGrpSpPr>
          <p:grpSpPr>
            <a:xfrm>
              <a:off x="3083665" y="5986298"/>
              <a:ext cx="468000" cy="468000"/>
              <a:chOff x="2496312" y="5178004"/>
              <a:chExt cx="468000" cy="468000"/>
            </a:xfrm>
          </p:grpSpPr>
          <p:sp>
            <p:nvSpPr>
              <p:cNvPr id="76" name="타원 75">
                <a:extLst>
                  <a:ext uri="{FF2B5EF4-FFF2-40B4-BE49-F238E27FC236}">
                    <a16:creationId xmlns:a16="http://schemas.microsoft.com/office/drawing/2014/main" id="{C725287A-5FC1-4CF1-8932-8D6D7CED1112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7" name="타원 76">
                <a:extLst>
                  <a:ext uri="{FF2B5EF4-FFF2-40B4-BE49-F238E27FC236}">
                    <a16:creationId xmlns:a16="http://schemas.microsoft.com/office/drawing/2014/main" id="{D1FC30B1-35E9-456E-A29C-FA23BB470EB4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8" name="직사각형 77">
              <a:extLst>
                <a:ext uri="{FF2B5EF4-FFF2-40B4-BE49-F238E27FC236}">
                  <a16:creationId xmlns:a16="http://schemas.microsoft.com/office/drawing/2014/main" id="{7E9ECFD4-0430-494B-AB51-7CEA72C36672}"/>
                </a:ext>
              </a:extLst>
            </p:cNvPr>
            <p:cNvSpPr/>
            <p:nvPr/>
          </p:nvSpPr>
          <p:spPr>
            <a:xfrm>
              <a:off x="2491903" y="5651839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587bea...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650A581-32E4-4E68-9595-E5AD72F01FF3}"/>
              </a:ext>
            </a:extLst>
          </p:cNvPr>
          <p:cNvSpPr/>
          <p:nvPr/>
        </p:nvSpPr>
        <p:spPr>
          <a:xfrm>
            <a:off x="5994937" y="5415450"/>
            <a:ext cx="1151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E6D665D-DCD9-4674-9C27-1785AA073C00}"/>
              </a:ext>
            </a:extLst>
          </p:cNvPr>
          <p:cNvSpPr/>
          <p:nvPr/>
        </p:nvSpPr>
        <p:spPr>
          <a:xfrm>
            <a:off x="7400403" y="5431513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5130A008-F0BC-4781-8573-11F55F063E63}"/>
              </a:ext>
            </a:extLst>
          </p:cNvPr>
          <p:cNvCxnSpPr>
            <a:cxnSpLocks/>
          </p:cNvCxnSpPr>
          <p:nvPr/>
        </p:nvCxnSpPr>
        <p:spPr>
          <a:xfrm>
            <a:off x="8017399" y="4040445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80FCA1E-BA14-4D57-8302-AC4BC78B9C50}"/>
              </a:ext>
            </a:extLst>
          </p:cNvPr>
          <p:cNvSpPr/>
          <p:nvPr/>
        </p:nvSpPr>
        <p:spPr>
          <a:xfrm>
            <a:off x="7589298" y="3759234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26" name="그룹 40">
            <a:extLst>
              <a:ext uri="{FF2B5EF4-FFF2-40B4-BE49-F238E27FC236}">
                <a16:creationId xmlns:a16="http://schemas.microsoft.com/office/drawing/2014/main" id="{5155CDF5-8F2C-DA4C-845E-AF64BED1E41E}"/>
              </a:ext>
            </a:extLst>
          </p:cNvPr>
          <p:cNvGrpSpPr/>
          <p:nvPr/>
        </p:nvGrpSpPr>
        <p:grpSpPr>
          <a:xfrm>
            <a:off x="829754" y="3265477"/>
            <a:ext cx="4806246" cy="542816"/>
            <a:chOff x="901318" y="1498530"/>
            <a:chExt cx="7072249" cy="542816"/>
          </a:xfrm>
        </p:grpSpPr>
        <p:sp>
          <p:nvSpPr>
            <p:cNvPr id="27" name="직사각형">
              <a:extLst>
                <a:ext uri="{FF2B5EF4-FFF2-40B4-BE49-F238E27FC236}">
                  <a16:creationId xmlns:a16="http://schemas.microsoft.com/office/drawing/2014/main" id="{F5451460-8859-0443-BB09-9C57D59AA8A2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28" name="내용 개체 틀 2">
              <a:extLst>
                <a:ext uri="{FF2B5EF4-FFF2-40B4-BE49-F238E27FC236}">
                  <a16:creationId xmlns:a16="http://schemas.microsoft.com/office/drawing/2014/main" id="{679EE6D6-EE02-FF4D-9903-5F4BEE54FF9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</a:t>
              </a: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log --decorate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80630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45" y="820917"/>
            <a:ext cx="7851666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/>
              <a:t>You can create a branch by</a:t>
            </a:r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r>
              <a:rPr lang="en-US" altLang="ko-KR" sz="1800" dirty="0"/>
              <a:t>Create a local branch of name “testing”</a:t>
            </a:r>
          </a:p>
          <a:p>
            <a:pPr lvl="1">
              <a:spcBef>
                <a:spcPts val="300"/>
              </a:spcBef>
            </a:pPr>
            <a:r>
              <a:rPr lang="en-US" altLang="ko-KR" sz="1599" dirty="0"/>
              <a:t>Master branch and testing branch point to the second commit (587bea…)</a:t>
            </a:r>
          </a:p>
          <a:p>
            <a:pPr lvl="1">
              <a:spcBef>
                <a:spcPts val="300"/>
              </a:spcBef>
            </a:pPr>
            <a:endParaRPr lang="en-US" altLang="ko-KR" sz="1599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 marL="471416" lvl="1" indent="0">
              <a:spcBef>
                <a:spcPts val="300"/>
              </a:spcBef>
              <a:buNone/>
            </a:pPr>
            <a:endParaRPr lang="en-US" altLang="ko-KR" sz="15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Practice: Create a branch</a:t>
            </a:r>
            <a:endParaRPr lang="ko-KR" altLang="en-US" dirty="0"/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431B850B-CA2F-4EE7-85A4-95007C12AACF}"/>
              </a:ext>
            </a:extLst>
          </p:cNvPr>
          <p:cNvGrpSpPr/>
          <p:nvPr/>
        </p:nvGrpSpPr>
        <p:grpSpPr>
          <a:xfrm>
            <a:off x="884787" y="1463313"/>
            <a:ext cx="5059718" cy="542816"/>
            <a:chOff x="901318" y="1498530"/>
            <a:chExt cx="7072249" cy="542816"/>
          </a:xfrm>
        </p:grpSpPr>
        <p:sp>
          <p:nvSpPr>
            <p:cNvPr id="50" name="직사각형">
              <a:extLst>
                <a:ext uri="{FF2B5EF4-FFF2-40B4-BE49-F238E27FC236}">
                  <a16:creationId xmlns:a16="http://schemas.microsoft.com/office/drawing/2014/main" id="{E6558384-E6DD-4EC4-948A-9AF960F645FF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1" name="내용 개체 틀 2">
              <a:extLst>
                <a:ext uri="{FF2B5EF4-FFF2-40B4-BE49-F238E27FC236}">
                  <a16:creationId xmlns:a16="http://schemas.microsoft.com/office/drawing/2014/main" id="{6CA9B4DA-4BDF-44DE-B1A9-30B2401694C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branch [</a:t>
              </a:r>
              <a:r>
                <a:rPr lang="en-US" sz="1600" b="1" kern="0" dirty="0" err="1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branch_name</a:t>
              </a:r>
              <a:r>
                <a:rPr lang="en-US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]</a:t>
              </a:r>
            </a:p>
          </p:txBody>
        </p:sp>
      </p:grpSp>
      <p:cxnSp>
        <p:nvCxnSpPr>
          <p:cNvPr id="73" name="직선 화살표 연결선 72">
            <a:extLst>
              <a:ext uri="{FF2B5EF4-FFF2-40B4-BE49-F238E27FC236}">
                <a16:creationId xmlns:a16="http://schemas.microsoft.com/office/drawing/2014/main" id="{CDA0B4A1-DDAF-4F10-8753-BEDF589EE846}"/>
              </a:ext>
            </a:extLst>
          </p:cNvPr>
          <p:cNvCxnSpPr>
            <a:cxnSpLocks/>
          </p:cNvCxnSpPr>
          <p:nvPr/>
        </p:nvCxnSpPr>
        <p:spPr>
          <a:xfrm>
            <a:off x="8008099" y="4529333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B590877D-B745-4762-873E-DE7AC0830A1B}"/>
              </a:ext>
            </a:extLst>
          </p:cNvPr>
          <p:cNvSpPr/>
          <p:nvPr/>
        </p:nvSpPr>
        <p:spPr>
          <a:xfrm>
            <a:off x="7579998" y="4238183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BF6B4426-2E21-4317-8D77-6260CB51E40F}"/>
              </a:ext>
            </a:extLst>
          </p:cNvPr>
          <p:cNvGrpSpPr/>
          <p:nvPr/>
        </p:nvGrpSpPr>
        <p:grpSpPr>
          <a:xfrm>
            <a:off x="5739579" y="4706466"/>
            <a:ext cx="3129114" cy="802459"/>
            <a:chOff x="1054357" y="5651839"/>
            <a:chExt cx="3129114" cy="802459"/>
          </a:xfrm>
        </p:grpSpPr>
        <p:grpSp>
          <p:nvGrpSpPr>
            <p:cNvPr id="68" name="그룹 67">
              <a:extLst>
                <a:ext uri="{FF2B5EF4-FFF2-40B4-BE49-F238E27FC236}">
                  <a16:creationId xmlns:a16="http://schemas.microsoft.com/office/drawing/2014/main" id="{BC4E24C4-9CB1-4508-AADA-6008F3D9731A}"/>
                </a:ext>
              </a:extLst>
            </p:cNvPr>
            <p:cNvGrpSpPr/>
            <p:nvPr/>
          </p:nvGrpSpPr>
          <p:grpSpPr>
            <a:xfrm>
              <a:off x="1646119" y="5986298"/>
              <a:ext cx="468000" cy="468000"/>
              <a:chOff x="2496312" y="5178004"/>
              <a:chExt cx="468000" cy="468000"/>
            </a:xfrm>
          </p:grpSpPr>
          <p:sp>
            <p:nvSpPr>
              <p:cNvPr id="69" name="타원 68">
                <a:extLst>
                  <a:ext uri="{FF2B5EF4-FFF2-40B4-BE49-F238E27FC236}">
                    <a16:creationId xmlns:a16="http://schemas.microsoft.com/office/drawing/2014/main" id="{5909E02A-9222-42AC-914D-63ED17E84C76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0" name="타원 69">
                <a:extLst>
                  <a:ext uri="{FF2B5EF4-FFF2-40B4-BE49-F238E27FC236}">
                    <a16:creationId xmlns:a16="http://schemas.microsoft.com/office/drawing/2014/main" id="{35BB28B6-672A-4BF3-9C43-3B148032399B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F82EF40E-9DD1-41A8-8E60-C6AF3CA505FF}"/>
                </a:ext>
              </a:extLst>
            </p:cNvPr>
            <p:cNvSpPr/>
            <p:nvPr/>
          </p:nvSpPr>
          <p:spPr>
            <a:xfrm>
              <a:off x="1054357" y="5651839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b02425...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72" name="직선 화살표 연결선 71">
              <a:extLst>
                <a:ext uri="{FF2B5EF4-FFF2-40B4-BE49-F238E27FC236}">
                  <a16:creationId xmlns:a16="http://schemas.microsoft.com/office/drawing/2014/main" id="{3608204F-8B57-42AE-9515-CB8A33C6DC7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4119" y="6220298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5" name="그룹 74">
              <a:extLst>
                <a:ext uri="{FF2B5EF4-FFF2-40B4-BE49-F238E27FC236}">
                  <a16:creationId xmlns:a16="http://schemas.microsoft.com/office/drawing/2014/main" id="{C4190504-9EC0-4B5B-8C15-F4236F51D67C}"/>
                </a:ext>
              </a:extLst>
            </p:cNvPr>
            <p:cNvGrpSpPr/>
            <p:nvPr/>
          </p:nvGrpSpPr>
          <p:grpSpPr>
            <a:xfrm>
              <a:off x="3083665" y="5986298"/>
              <a:ext cx="468000" cy="468000"/>
              <a:chOff x="2496312" y="5178004"/>
              <a:chExt cx="468000" cy="468000"/>
            </a:xfrm>
          </p:grpSpPr>
          <p:sp>
            <p:nvSpPr>
              <p:cNvPr id="76" name="타원 75">
                <a:extLst>
                  <a:ext uri="{FF2B5EF4-FFF2-40B4-BE49-F238E27FC236}">
                    <a16:creationId xmlns:a16="http://schemas.microsoft.com/office/drawing/2014/main" id="{C725287A-5FC1-4CF1-8932-8D6D7CED1112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7" name="타원 76">
                <a:extLst>
                  <a:ext uri="{FF2B5EF4-FFF2-40B4-BE49-F238E27FC236}">
                    <a16:creationId xmlns:a16="http://schemas.microsoft.com/office/drawing/2014/main" id="{D1FC30B1-35E9-456E-A29C-FA23BB470EB4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8" name="직사각형 77">
              <a:extLst>
                <a:ext uri="{FF2B5EF4-FFF2-40B4-BE49-F238E27FC236}">
                  <a16:creationId xmlns:a16="http://schemas.microsoft.com/office/drawing/2014/main" id="{7E9ECFD4-0430-494B-AB51-7CEA72C36672}"/>
                </a:ext>
              </a:extLst>
            </p:cNvPr>
            <p:cNvSpPr/>
            <p:nvPr/>
          </p:nvSpPr>
          <p:spPr>
            <a:xfrm>
              <a:off x="2491903" y="5651839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587bea...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1650A581-32E4-4E68-9595-E5AD72F01FF3}"/>
              </a:ext>
            </a:extLst>
          </p:cNvPr>
          <p:cNvSpPr/>
          <p:nvPr/>
        </p:nvSpPr>
        <p:spPr>
          <a:xfrm>
            <a:off x="5985637" y="5492862"/>
            <a:ext cx="1151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DE6D665D-DCD9-4674-9C27-1785AA073C00}"/>
              </a:ext>
            </a:extLst>
          </p:cNvPr>
          <p:cNvSpPr/>
          <p:nvPr/>
        </p:nvSpPr>
        <p:spPr>
          <a:xfrm>
            <a:off x="7391103" y="5508925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5130A008-F0BC-4781-8573-11F55F063E63}"/>
              </a:ext>
            </a:extLst>
          </p:cNvPr>
          <p:cNvCxnSpPr>
            <a:cxnSpLocks/>
          </p:cNvCxnSpPr>
          <p:nvPr/>
        </p:nvCxnSpPr>
        <p:spPr>
          <a:xfrm>
            <a:off x="8008099" y="4117857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7" name="직사각형 86">
            <a:extLst>
              <a:ext uri="{FF2B5EF4-FFF2-40B4-BE49-F238E27FC236}">
                <a16:creationId xmlns:a16="http://schemas.microsoft.com/office/drawing/2014/main" id="{880FCA1E-BA14-4D57-8302-AC4BC78B9C50}"/>
              </a:ext>
            </a:extLst>
          </p:cNvPr>
          <p:cNvSpPr/>
          <p:nvPr/>
        </p:nvSpPr>
        <p:spPr>
          <a:xfrm>
            <a:off x="7579998" y="3836646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8" name="직선 화살표 연결선 87">
            <a:extLst>
              <a:ext uri="{FF2B5EF4-FFF2-40B4-BE49-F238E27FC236}">
                <a16:creationId xmlns:a16="http://schemas.microsoft.com/office/drawing/2014/main" id="{B9296435-70FC-47F4-B6A8-4D451857753D}"/>
              </a:ext>
            </a:extLst>
          </p:cNvPr>
          <p:cNvCxnSpPr>
            <a:cxnSpLocks/>
          </p:cNvCxnSpPr>
          <p:nvPr/>
        </p:nvCxnSpPr>
        <p:spPr>
          <a:xfrm flipV="1">
            <a:off x="8010932" y="5816702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037BEE84-F588-43D9-82E9-0F70445F74B7}"/>
              </a:ext>
            </a:extLst>
          </p:cNvPr>
          <p:cNvSpPr/>
          <p:nvPr/>
        </p:nvSpPr>
        <p:spPr>
          <a:xfrm>
            <a:off x="7431874" y="6050701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528413BF-CB35-490B-8DBD-347FE1EB7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8832" y="3605048"/>
            <a:ext cx="5823834" cy="219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9973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44" y="820917"/>
            <a:ext cx="8709387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branch </a:t>
            </a:r>
            <a:r>
              <a:rPr lang="en-US" altLang="ko-KR" sz="1800" dirty="0"/>
              <a:t>only creates a new branch but does not move to the created branch</a:t>
            </a:r>
          </a:p>
          <a:p>
            <a:pPr>
              <a:spcBef>
                <a:spcPts val="300"/>
              </a:spcBef>
            </a:pPr>
            <a:r>
              <a:rPr lang="en-US" altLang="ko-KR" sz="1800" dirty="0"/>
              <a:t>Move the HEAD to the other branch</a:t>
            </a:r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r>
              <a:rPr lang="en-US" altLang="ko-KR" sz="1800" dirty="0"/>
              <a:t>Move to “testing” branch</a:t>
            </a:r>
          </a:p>
          <a:p>
            <a:pPr>
              <a:spcBef>
                <a:spcPts val="300"/>
              </a:spcBef>
            </a:pP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Move to other branch</a:t>
            </a:r>
            <a:endParaRPr lang="ko-KR" altLang="en-US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A5424E94-E96A-4905-807A-C1A941EA9385}"/>
              </a:ext>
            </a:extLst>
          </p:cNvPr>
          <p:cNvGrpSpPr/>
          <p:nvPr/>
        </p:nvGrpSpPr>
        <p:grpSpPr>
          <a:xfrm>
            <a:off x="832108" y="2266633"/>
            <a:ext cx="5495539" cy="542816"/>
            <a:chOff x="901318" y="1498530"/>
            <a:chExt cx="7072249" cy="542816"/>
          </a:xfrm>
        </p:grpSpPr>
        <p:sp>
          <p:nvSpPr>
            <p:cNvPr id="6" name="직사각형">
              <a:extLst>
                <a:ext uri="{FF2B5EF4-FFF2-40B4-BE49-F238E27FC236}">
                  <a16:creationId xmlns:a16="http://schemas.microsoft.com/office/drawing/2014/main" id="{91AA403D-3F5E-4D76-84CC-AEF2ED682D23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7" name="내용 개체 틀 2">
              <a:extLst>
                <a:ext uri="{FF2B5EF4-FFF2-40B4-BE49-F238E27FC236}">
                  <a16:creationId xmlns:a16="http://schemas.microsoft.com/office/drawing/2014/main" id="{EF3A384E-6CDC-4225-B8BD-995123FF9E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checkout [branch name]</a:t>
              </a: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302A6847-8700-43D2-8011-27F0712B37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893" y="3940615"/>
            <a:ext cx="5228723" cy="692276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0AF14A9C-95A0-4B30-A5BF-1FD652586D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1496" y="4707319"/>
            <a:ext cx="5303516" cy="817459"/>
          </a:xfrm>
          <a:prstGeom prst="rect">
            <a:avLst/>
          </a:prstGeom>
        </p:spPr>
      </p:pic>
      <p:grpSp>
        <p:nvGrpSpPr>
          <p:cNvPr id="9" name="그룹 8">
            <a:extLst>
              <a:ext uri="{FF2B5EF4-FFF2-40B4-BE49-F238E27FC236}">
                <a16:creationId xmlns:a16="http://schemas.microsoft.com/office/drawing/2014/main" id="{81504F38-71F1-48E5-9781-558CA2A03356}"/>
              </a:ext>
            </a:extLst>
          </p:cNvPr>
          <p:cNvGrpSpPr/>
          <p:nvPr/>
        </p:nvGrpSpPr>
        <p:grpSpPr>
          <a:xfrm>
            <a:off x="5890148" y="3571539"/>
            <a:ext cx="3129114" cy="2606354"/>
            <a:chOff x="5821688" y="3964425"/>
            <a:chExt cx="3129114" cy="2606354"/>
          </a:xfrm>
        </p:grpSpPr>
        <p:cxnSp>
          <p:nvCxnSpPr>
            <p:cNvPr id="11" name="직선 화살표 연결선 10">
              <a:extLst>
                <a:ext uri="{FF2B5EF4-FFF2-40B4-BE49-F238E27FC236}">
                  <a16:creationId xmlns:a16="http://schemas.microsoft.com/office/drawing/2014/main" id="{F1F4D758-A8F0-4E42-927F-BE3338146863}"/>
                </a:ext>
              </a:extLst>
            </p:cNvPr>
            <p:cNvCxnSpPr>
              <a:cxnSpLocks/>
            </p:cNvCxnSpPr>
            <p:nvPr/>
          </p:nvCxnSpPr>
          <p:spPr>
            <a:xfrm>
              <a:off x="8090208" y="4255575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81B41A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9B47BA68-7A64-4369-8153-244BD2D1DA83}"/>
                </a:ext>
              </a:extLst>
            </p:cNvPr>
            <p:cNvSpPr/>
            <p:nvPr/>
          </p:nvSpPr>
          <p:spPr>
            <a:xfrm>
              <a:off x="7662107" y="3964425"/>
              <a:ext cx="8457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81B41A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master</a:t>
              </a:r>
              <a:endParaRPr lang="ko-KR" altLang="en-US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13" name="그룹 12">
              <a:extLst>
                <a:ext uri="{FF2B5EF4-FFF2-40B4-BE49-F238E27FC236}">
                  <a16:creationId xmlns:a16="http://schemas.microsoft.com/office/drawing/2014/main" id="{F9894019-109E-4000-9D98-1705E9A84510}"/>
                </a:ext>
              </a:extLst>
            </p:cNvPr>
            <p:cNvGrpSpPr/>
            <p:nvPr/>
          </p:nvGrpSpPr>
          <p:grpSpPr>
            <a:xfrm>
              <a:off x="5821688" y="4432708"/>
              <a:ext cx="3129114" cy="802459"/>
              <a:chOff x="1054357" y="5651839"/>
              <a:chExt cx="3129114" cy="802459"/>
            </a:xfrm>
          </p:grpSpPr>
          <p:grpSp>
            <p:nvGrpSpPr>
              <p:cNvPr id="14" name="그룹 13">
                <a:extLst>
                  <a:ext uri="{FF2B5EF4-FFF2-40B4-BE49-F238E27FC236}">
                    <a16:creationId xmlns:a16="http://schemas.microsoft.com/office/drawing/2014/main" id="{FCA9B490-515E-45FF-A00E-575A563618E2}"/>
                  </a:ext>
                </a:extLst>
              </p:cNvPr>
              <p:cNvGrpSpPr/>
              <p:nvPr/>
            </p:nvGrpSpPr>
            <p:grpSpPr>
              <a:xfrm>
                <a:off x="1646119" y="5986298"/>
                <a:ext cx="468000" cy="468000"/>
                <a:chOff x="2496312" y="5178004"/>
                <a:chExt cx="468000" cy="468000"/>
              </a:xfrm>
            </p:grpSpPr>
            <p:sp>
              <p:nvSpPr>
                <p:cNvPr id="21" name="타원 20">
                  <a:extLst>
                    <a:ext uri="{FF2B5EF4-FFF2-40B4-BE49-F238E27FC236}">
                      <a16:creationId xmlns:a16="http://schemas.microsoft.com/office/drawing/2014/main" id="{28747DE4-7AF2-432C-8F6A-B1A45CD92D5E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81B41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22" name="타원 21">
                  <a:extLst>
                    <a:ext uri="{FF2B5EF4-FFF2-40B4-BE49-F238E27FC236}">
                      <a16:creationId xmlns:a16="http://schemas.microsoft.com/office/drawing/2014/main" id="{42FFA13E-B6BC-4AF9-A8E2-B8578255F064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564AE6E4-5154-49AD-B28C-94AF1C220645}"/>
                  </a:ext>
                </a:extLst>
              </p:cNvPr>
              <p:cNvSpPr/>
              <p:nvPr/>
            </p:nvSpPr>
            <p:spPr>
              <a:xfrm>
                <a:off x="1054357" y="5651839"/>
                <a:ext cx="16915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b02425...</a:t>
                </a:r>
                <a:endParaRPr lang="ko-KR" altLang="en-US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F376CBE2-0096-4657-B807-9DD9CF26B8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14119" y="6220298"/>
                <a:ext cx="956325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17" name="그룹 16">
                <a:extLst>
                  <a:ext uri="{FF2B5EF4-FFF2-40B4-BE49-F238E27FC236}">
                    <a16:creationId xmlns:a16="http://schemas.microsoft.com/office/drawing/2014/main" id="{591A7EFF-2D27-49F9-934F-D4512478729E}"/>
                  </a:ext>
                </a:extLst>
              </p:cNvPr>
              <p:cNvGrpSpPr/>
              <p:nvPr/>
            </p:nvGrpSpPr>
            <p:grpSpPr>
              <a:xfrm>
                <a:off x="3083665" y="5986298"/>
                <a:ext cx="468000" cy="468000"/>
                <a:chOff x="2496312" y="5178004"/>
                <a:chExt cx="468000" cy="468000"/>
              </a:xfrm>
            </p:grpSpPr>
            <p:sp>
              <p:nvSpPr>
                <p:cNvPr id="19" name="타원 18">
                  <a:extLst>
                    <a:ext uri="{FF2B5EF4-FFF2-40B4-BE49-F238E27FC236}">
                      <a16:creationId xmlns:a16="http://schemas.microsoft.com/office/drawing/2014/main" id="{EF42AFC8-9CA8-4D8C-AF0B-56F641C46F2B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81B41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20" name="타원 19">
                  <a:extLst>
                    <a:ext uri="{FF2B5EF4-FFF2-40B4-BE49-F238E27FC236}">
                      <a16:creationId xmlns:a16="http://schemas.microsoft.com/office/drawing/2014/main" id="{294094D0-695C-41F8-B1D9-7D0BC22F04A4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3A3D5745-CE7E-4424-9F45-F6220E97AB61}"/>
                  </a:ext>
                </a:extLst>
              </p:cNvPr>
              <p:cNvSpPr/>
              <p:nvPr/>
            </p:nvSpPr>
            <p:spPr>
              <a:xfrm>
                <a:off x="2491903" y="5651839"/>
                <a:ext cx="16915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587bea...</a:t>
                </a:r>
                <a:endParaRPr lang="ko-KR" altLang="en-US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A8FCF885-ECBE-4B63-B104-A524621B6B77}"/>
                </a:ext>
              </a:extLst>
            </p:cNvPr>
            <p:cNvSpPr/>
            <p:nvPr/>
          </p:nvSpPr>
          <p:spPr>
            <a:xfrm>
              <a:off x="6067746" y="5219104"/>
              <a:ext cx="115144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“first commit”</a:t>
              </a:r>
              <a:endParaRPr lang="ko-KR" altLang="en-US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C81A2064-CBE0-4088-8F42-EF58C33E22F5}"/>
                </a:ext>
              </a:extLst>
            </p:cNvPr>
            <p:cNvSpPr/>
            <p:nvPr/>
          </p:nvSpPr>
          <p:spPr>
            <a:xfrm>
              <a:off x="7473212" y="5235167"/>
              <a:ext cx="146961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“second commit”</a:t>
              </a:r>
              <a:endParaRPr lang="ko-KR" altLang="en-US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7DAACF76-C091-4041-9FE2-822196705B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05016" y="6073641"/>
              <a:ext cx="0" cy="211056"/>
            </a:xfrm>
            <a:prstGeom prst="straightConnector1">
              <a:avLst/>
            </a:prstGeom>
            <a:noFill/>
            <a:ln w="38100" cap="flat" cmpd="sng" algn="ctr">
              <a:solidFill>
                <a:srgbClr val="2ECAE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39F0365F-0819-4152-9C6B-5B4CC087CCE4}"/>
                </a:ext>
              </a:extLst>
            </p:cNvPr>
            <p:cNvSpPr/>
            <p:nvPr/>
          </p:nvSpPr>
          <p:spPr>
            <a:xfrm>
              <a:off x="7682127" y="6232225"/>
              <a:ext cx="8457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2ECAE2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HEAD</a:t>
              </a:r>
              <a:endParaRPr lang="ko-KR" altLang="en-US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27" name="직선 화살표 연결선 26">
              <a:extLst>
                <a:ext uri="{FF2B5EF4-FFF2-40B4-BE49-F238E27FC236}">
                  <a16:creationId xmlns:a16="http://schemas.microsoft.com/office/drawing/2014/main" id="{7152B593-FE25-451B-9280-45D169CBD4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93041" y="5542944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F05A28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13DBEC73-387C-4271-91E6-99B4797FC524}"/>
                </a:ext>
              </a:extLst>
            </p:cNvPr>
            <p:cNvSpPr/>
            <p:nvPr/>
          </p:nvSpPr>
          <p:spPr>
            <a:xfrm>
              <a:off x="7513983" y="5776943"/>
              <a:ext cx="118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testing</a:t>
              </a:r>
              <a:endParaRPr lang="ko-KR" altLang="en-US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A93CDC5-3613-6547-AF9D-0DDA8E1FDB3B}"/>
              </a:ext>
            </a:extLst>
          </p:cNvPr>
          <p:cNvSpPr/>
          <p:nvPr/>
        </p:nvSpPr>
        <p:spPr bwMode="auto">
          <a:xfrm>
            <a:off x="7730567" y="5639435"/>
            <a:ext cx="945121" cy="583428"/>
          </a:xfrm>
          <a:prstGeom prst="rect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en-KR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013630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44" y="820917"/>
            <a:ext cx="8709387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/>
              <a:t>Create the real branch: “commit” in testing branch</a:t>
            </a:r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 marL="0" indent="0">
              <a:spcBef>
                <a:spcPts val="300"/>
              </a:spcBef>
              <a:buNone/>
            </a:pPr>
            <a:endParaRPr lang="en-US" altLang="ko-KR" sz="1800" dirty="0"/>
          </a:p>
          <a:p>
            <a:pPr marL="0" indent="0">
              <a:spcBef>
                <a:spcPts val="300"/>
              </a:spcBef>
              <a:buNone/>
            </a:pPr>
            <a:endParaRPr lang="en-US" altLang="ko-KR" sz="1800" dirty="0"/>
          </a:p>
          <a:p>
            <a:pPr>
              <a:spcBef>
                <a:spcPts val="300"/>
              </a:spcBef>
            </a:pPr>
            <a:r>
              <a:rPr lang="en-US" altLang="ko-KR" sz="1800" dirty="0"/>
              <a:t>Check commit history</a:t>
            </a:r>
          </a:p>
          <a:p>
            <a:pPr>
              <a:spcBef>
                <a:spcPts val="300"/>
              </a:spcBef>
            </a:pP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Practice: Create the new branch</a:t>
            </a:r>
            <a:endParaRPr lang="ko-KR" altLang="en-US" dirty="0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F1F4D758-A8F0-4E42-927F-BE3338146863}"/>
              </a:ext>
            </a:extLst>
          </p:cNvPr>
          <p:cNvCxnSpPr>
            <a:cxnSpLocks/>
          </p:cNvCxnSpPr>
          <p:nvPr/>
        </p:nvCxnSpPr>
        <p:spPr>
          <a:xfrm>
            <a:off x="6353554" y="4722445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B47BA68-7A64-4369-8153-244BD2D1DA83}"/>
              </a:ext>
            </a:extLst>
          </p:cNvPr>
          <p:cNvSpPr/>
          <p:nvPr/>
        </p:nvSpPr>
        <p:spPr>
          <a:xfrm>
            <a:off x="5925453" y="4431295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FCA9B490-515E-45FF-A00E-575A563618E2}"/>
              </a:ext>
            </a:extLst>
          </p:cNvPr>
          <p:cNvGrpSpPr/>
          <p:nvPr/>
        </p:nvGrpSpPr>
        <p:grpSpPr>
          <a:xfrm>
            <a:off x="4676796" y="5226005"/>
            <a:ext cx="468000" cy="468000"/>
            <a:chOff x="2496312" y="5178004"/>
            <a:chExt cx="468000" cy="468000"/>
          </a:xfrm>
        </p:grpSpPr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28747DE4-7AF2-432C-8F6A-B1A45CD92D5E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42FFA13E-B6BC-4AF9-A8E2-B8578255F06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64AE6E4-5154-49AD-B28C-94AF1C220645}"/>
              </a:ext>
            </a:extLst>
          </p:cNvPr>
          <p:cNvSpPr/>
          <p:nvPr/>
        </p:nvSpPr>
        <p:spPr>
          <a:xfrm>
            <a:off x="4085034" y="4899578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376CBE2-0096-4657-B807-9DD9CF26B8BD}"/>
              </a:ext>
            </a:extLst>
          </p:cNvPr>
          <p:cNvCxnSpPr>
            <a:cxnSpLocks/>
          </p:cNvCxnSpPr>
          <p:nvPr/>
        </p:nvCxnSpPr>
        <p:spPr>
          <a:xfrm flipH="1" flipV="1">
            <a:off x="5144796" y="5468037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91A7EFF-2D27-49F9-934F-D4512478729E}"/>
              </a:ext>
            </a:extLst>
          </p:cNvPr>
          <p:cNvGrpSpPr/>
          <p:nvPr/>
        </p:nvGrpSpPr>
        <p:grpSpPr>
          <a:xfrm>
            <a:off x="6114342" y="5226005"/>
            <a:ext cx="468000" cy="468000"/>
            <a:chOff x="2496312" y="5178004"/>
            <a:chExt cx="468000" cy="468000"/>
          </a:xfrm>
        </p:grpSpPr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EF42AFC8-9CA8-4D8C-AF0B-56F641C46F2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294094D0-695C-41F8-B1D9-7D0BC22F04A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A3D5745-CE7E-4424-9F45-F6220E97AB61}"/>
              </a:ext>
            </a:extLst>
          </p:cNvPr>
          <p:cNvSpPr/>
          <p:nvPr/>
        </p:nvSpPr>
        <p:spPr>
          <a:xfrm>
            <a:off x="5522580" y="4899578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8FCF885-ECBE-4B63-B104-A524621B6B77}"/>
              </a:ext>
            </a:extLst>
          </p:cNvPr>
          <p:cNvSpPr/>
          <p:nvPr/>
        </p:nvSpPr>
        <p:spPr>
          <a:xfrm>
            <a:off x="4331092" y="5685974"/>
            <a:ext cx="1151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81A2064-CBE0-4088-8F42-EF58C33E22F5}"/>
              </a:ext>
            </a:extLst>
          </p:cNvPr>
          <p:cNvSpPr/>
          <p:nvPr/>
        </p:nvSpPr>
        <p:spPr>
          <a:xfrm>
            <a:off x="5736558" y="5702037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7DAACF76-C091-4041-9FE2-822196705B60}"/>
              </a:ext>
            </a:extLst>
          </p:cNvPr>
          <p:cNvCxnSpPr>
            <a:cxnSpLocks/>
          </p:cNvCxnSpPr>
          <p:nvPr/>
        </p:nvCxnSpPr>
        <p:spPr>
          <a:xfrm flipV="1">
            <a:off x="7791100" y="5929281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9F0365F-0819-4152-9C6B-5B4CC087CCE4}"/>
              </a:ext>
            </a:extLst>
          </p:cNvPr>
          <p:cNvSpPr/>
          <p:nvPr/>
        </p:nvSpPr>
        <p:spPr>
          <a:xfrm>
            <a:off x="7368210" y="6120459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 dirty="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7152B593-FE25-451B-9280-45D169CBD42B}"/>
              </a:ext>
            </a:extLst>
          </p:cNvPr>
          <p:cNvCxnSpPr>
            <a:cxnSpLocks/>
          </p:cNvCxnSpPr>
          <p:nvPr/>
        </p:nvCxnSpPr>
        <p:spPr>
          <a:xfrm>
            <a:off x="7791099" y="4639269"/>
            <a:ext cx="0" cy="338554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13DBEC73-387C-4271-91E6-99B4797FC524}"/>
              </a:ext>
            </a:extLst>
          </p:cNvPr>
          <p:cNvSpPr/>
          <p:nvPr/>
        </p:nvSpPr>
        <p:spPr>
          <a:xfrm>
            <a:off x="7173893" y="4365921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 dirty="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C47920C3-A50C-46A7-AA1F-FB899FE1E0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711" y="1339485"/>
            <a:ext cx="6018802" cy="867940"/>
          </a:xfrm>
          <a:prstGeom prst="rect">
            <a:avLst/>
          </a:prstGeom>
        </p:spPr>
      </p:pic>
      <p:sp>
        <p:nvSpPr>
          <p:cNvPr id="30" name="직사각형 29">
            <a:extLst>
              <a:ext uri="{FF2B5EF4-FFF2-40B4-BE49-F238E27FC236}">
                <a16:creationId xmlns:a16="http://schemas.microsoft.com/office/drawing/2014/main" id="{06676DBE-B337-4FD8-85B8-29C3A954C8B0}"/>
              </a:ext>
            </a:extLst>
          </p:cNvPr>
          <p:cNvSpPr/>
          <p:nvPr/>
        </p:nvSpPr>
        <p:spPr>
          <a:xfrm>
            <a:off x="505041" y="2406552"/>
            <a:ext cx="8110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You can omit staging area (git add command) by using ‘-a’ option with ‘-m’ option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1" name="사각형: 둥근 모서리 30">
            <a:extLst>
              <a:ext uri="{FF2B5EF4-FFF2-40B4-BE49-F238E27FC236}">
                <a16:creationId xmlns:a16="http://schemas.microsoft.com/office/drawing/2014/main" id="{8889CCD3-4E44-4B01-8160-C444EF44C2D1}"/>
              </a:ext>
            </a:extLst>
          </p:cNvPr>
          <p:cNvSpPr/>
          <p:nvPr/>
        </p:nvSpPr>
        <p:spPr bwMode="auto">
          <a:xfrm>
            <a:off x="3714409" y="1372146"/>
            <a:ext cx="3099103" cy="270825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32" name="연결선: 꺾임 31">
            <a:extLst>
              <a:ext uri="{FF2B5EF4-FFF2-40B4-BE49-F238E27FC236}">
                <a16:creationId xmlns:a16="http://schemas.microsoft.com/office/drawing/2014/main" id="{565DFF69-CFB8-4A7B-9678-35BB1F486818}"/>
              </a:ext>
            </a:extLst>
          </p:cNvPr>
          <p:cNvCxnSpPr>
            <a:cxnSpLocks/>
            <a:stCxn id="31" idx="2"/>
            <a:endCxn id="30" idx="0"/>
          </p:cNvCxnSpPr>
          <p:nvPr/>
        </p:nvCxnSpPr>
        <p:spPr>
          <a:xfrm rot="5400000">
            <a:off x="4530392" y="1672982"/>
            <a:ext cx="763581" cy="703558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4" name="그림 33">
            <a:extLst>
              <a:ext uri="{FF2B5EF4-FFF2-40B4-BE49-F238E27FC236}">
                <a16:creationId xmlns:a16="http://schemas.microsoft.com/office/drawing/2014/main" id="{C71541D4-E525-4EBB-BAA5-31BE11B537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038" y="3680571"/>
            <a:ext cx="4844426" cy="668197"/>
          </a:xfrm>
          <a:prstGeom prst="rect">
            <a:avLst/>
          </a:prstGeom>
        </p:spPr>
      </p:pic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F314011F-8EEE-4CFC-B03A-68B9B7CC123C}"/>
              </a:ext>
            </a:extLst>
          </p:cNvPr>
          <p:cNvCxnSpPr>
            <a:cxnSpLocks/>
          </p:cNvCxnSpPr>
          <p:nvPr/>
        </p:nvCxnSpPr>
        <p:spPr>
          <a:xfrm flipH="1" flipV="1">
            <a:off x="6574603" y="5450696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B67FC6B-D89E-40BA-BBD4-E53CB0A09E70}"/>
              </a:ext>
            </a:extLst>
          </p:cNvPr>
          <p:cNvGrpSpPr/>
          <p:nvPr/>
        </p:nvGrpSpPr>
        <p:grpSpPr>
          <a:xfrm>
            <a:off x="7530928" y="5226005"/>
            <a:ext cx="468000" cy="468000"/>
            <a:chOff x="2496312" y="5178004"/>
            <a:chExt cx="468000" cy="468000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D4C6F5AB-05E9-449F-98B7-0D61898F38E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37A5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FFF3AC64-033A-4A63-907E-765BFDC2D771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35F2057-3A4A-4FB5-9F11-29FFDF0C94A4}"/>
              </a:ext>
            </a:extLst>
          </p:cNvPr>
          <p:cNvSpPr/>
          <p:nvPr/>
        </p:nvSpPr>
        <p:spPr>
          <a:xfrm>
            <a:off x="6945316" y="490508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09bbb7f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2131A1D-DE9F-4CED-BF2B-B694B8768FB4}"/>
              </a:ext>
            </a:extLst>
          </p:cNvPr>
          <p:cNvSpPr/>
          <p:nvPr/>
        </p:nvSpPr>
        <p:spPr>
          <a:xfrm>
            <a:off x="7214148" y="5685973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“made a change”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3" name="사각형: 둥근 모서리 32">
            <a:extLst>
              <a:ext uri="{FF2B5EF4-FFF2-40B4-BE49-F238E27FC236}">
                <a16:creationId xmlns:a16="http://schemas.microsoft.com/office/drawing/2014/main" id="{47B6C885-E812-42EC-903E-123F45D67F60}"/>
              </a:ext>
            </a:extLst>
          </p:cNvPr>
          <p:cNvSpPr/>
          <p:nvPr/>
        </p:nvSpPr>
        <p:spPr bwMode="auto">
          <a:xfrm>
            <a:off x="3846213" y="3678003"/>
            <a:ext cx="830583" cy="199127"/>
          </a:xfrm>
          <a:prstGeom prst="roundRect">
            <a:avLst>
              <a:gd name="adj" fmla="val 9817"/>
            </a:avLst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BC7586FD-72D5-4F8A-92FE-B32A22791122}"/>
              </a:ext>
            </a:extLst>
          </p:cNvPr>
          <p:cNvSpPr/>
          <p:nvPr/>
        </p:nvSpPr>
        <p:spPr>
          <a:xfrm>
            <a:off x="6009410" y="3153962"/>
            <a:ext cx="2346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option ‘</a:t>
            </a:r>
            <a:r>
              <a:rPr lang="en-US" altLang="ko-KR" sz="1400" dirty="0" err="1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oneline</a:t>
            </a:r>
            <a:r>
              <a:rPr lang="en-US" altLang="ko-KR" sz="1400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’ shows each commit in a single line</a:t>
            </a:r>
            <a:endParaRPr lang="ko-KR" altLang="en-US" sz="1400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0" name="연결선: 꺾임 39">
            <a:extLst>
              <a:ext uri="{FF2B5EF4-FFF2-40B4-BE49-F238E27FC236}">
                <a16:creationId xmlns:a16="http://schemas.microsoft.com/office/drawing/2014/main" id="{BD3F5BD9-7A1E-487A-9D83-805CDFD3A4A8}"/>
              </a:ext>
            </a:extLst>
          </p:cNvPr>
          <p:cNvCxnSpPr>
            <a:cxnSpLocks/>
            <a:stCxn id="33" idx="0"/>
          </p:cNvCxnSpPr>
          <p:nvPr/>
        </p:nvCxnSpPr>
        <p:spPr>
          <a:xfrm rot="5400000" flipH="1" flipV="1">
            <a:off x="5005660" y="2582540"/>
            <a:ext cx="351309" cy="1839618"/>
          </a:xfrm>
          <a:prstGeom prst="bentConnector2">
            <a:avLst/>
          </a:prstGeom>
          <a:noFill/>
          <a:ln w="1905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259764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44" y="820917"/>
            <a:ext cx="8709387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/>
              <a:t>Move to master branch</a:t>
            </a:r>
            <a:endParaRPr lang="en-US" altLang="ko-KR" sz="16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Practice: Move to the other branch</a:t>
            </a:r>
            <a:endParaRPr lang="ko-KR" altLang="en-US" dirty="0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F1F4D758-A8F0-4E42-927F-BE3338146863}"/>
              </a:ext>
            </a:extLst>
          </p:cNvPr>
          <p:cNvCxnSpPr>
            <a:cxnSpLocks/>
          </p:cNvCxnSpPr>
          <p:nvPr/>
        </p:nvCxnSpPr>
        <p:spPr>
          <a:xfrm>
            <a:off x="4454186" y="4423470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B47BA68-7A64-4369-8153-244BD2D1DA83}"/>
              </a:ext>
            </a:extLst>
          </p:cNvPr>
          <p:cNvSpPr/>
          <p:nvPr/>
        </p:nvSpPr>
        <p:spPr>
          <a:xfrm>
            <a:off x="4026085" y="4132320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FCA9B490-515E-45FF-A00E-575A563618E2}"/>
              </a:ext>
            </a:extLst>
          </p:cNvPr>
          <p:cNvGrpSpPr/>
          <p:nvPr/>
        </p:nvGrpSpPr>
        <p:grpSpPr>
          <a:xfrm>
            <a:off x="2777428" y="4927030"/>
            <a:ext cx="468000" cy="468000"/>
            <a:chOff x="2496312" y="5178004"/>
            <a:chExt cx="468000" cy="468000"/>
          </a:xfrm>
        </p:grpSpPr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28747DE4-7AF2-432C-8F6A-B1A45CD92D5E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42FFA13E-B6BC-4AF9-A8E2-B8578255F06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64AE6E4-5154-49AD-B28C-94AF1C220645}"/>
              </a:ext>
            </a:extLst>
          </p:cNvPr>
          <p:cNvSpPr/>
          <p:nvPr/>
        </p:nvSpPr>
        <p:spPr>
          <a:xfrm>
            <a:off x="2185666" y="4600603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376CBE2-0096-4657-B807-9DD9CF26B8BD}"/>
              </a:ext>
            </a:extLst>
          </p:cNvPr>
          <p:cNvCxnSpPr>
            <a:cxnSpLocks/>
          </p:cNvCxnSpPr>
          <p:nvPr/>
        </p:nvCxnSpPr>
        <p:spPr>
          <a:xfrm flipH="1" flipV="1">
            <a:off x="3245428" y="5169062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91A7EFF-2D27-49F9-934F-D4512478729E}"/>
              </a:ext>
            </a:extLst>
          </p:cNvPr>
          <p:cNvGrpSpPr/>
          <p:nvPr/>
        </p:nvGrpSpPr>
        <p:grpSpPr>
          <a:xfrm>
            <a:off x="4214974" y="4927030"/>
            <a:ext cx="468000" cy="468000"/>
            <a:chOff x="2496312" y="5178004"/>
            <a:chExt cx="468000" cy="468000"/>
          </a:xfrm>
        </p:grpSpPr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EF42AFC8-9CA8-4D8C-AF0B-56F641C46F2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294094D0-695C-41F8-B1D9-7D0BC22F04A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A3D5745-CE7E-4424-9F45-F6220E97AB61}"/>
              </a:ext>
            </a:extLst>
          </p:cNvPr>
          <p:cNvSpPr/>
          <p:nvPr/>
        </p:nvSpPr>
        <p:spPr>
          <a:xfrm>
            <a:off x="3623212" y="4600603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8FCF885-ECBE-4B63-B104-A524621B6B77}"/>
              </a:ext>
            </a:extLst>
          </p:cNvPr>
          <p:cNvSpPr/>
          <p:nvPr/>
        </p:nvSpPr>
        <p:spPr>
          <a:xfrm>
            <a:off x="2431724" y="5386999"/>
            <a:ext cx="1151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81A2064-CBE0-4088-8F42-EF58C33E22F5}"/>
              </a:ext>
            </a:extLst>
          </p:cNvPr>
          <p:cNvSpPr/>
          <p:nvPr/>
        </p:nvSpPr>
        <p:spPr>
          <a:xfrm>
            <a:off x="3837190" y="5403062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7DAACF76-C091-4041-9FE2-822196705B60}"/>
              </a:ext>
            </a:extLst>
          </p:cNvPr>
          <p:cNvCxnSpPr>
            <a:cxnSpLocks/>
          </p:cNvCxnSpPr>
          <p:nvPr/>
        </p:nvCxnSpPr>
        <p:spPr>
          <a:xfrm>
            <a:off x="4449205" y="4020930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9F0365F-0819-4152-9C6B-5B4CC087CCE4}"/>
              </a:ext>
            </a:extLst>
          </p:cNvPr>
          <p:cNvSpPr/>
          <p:nvPr/>
        </p:nvSpPr>
        <p:spPr>
          <a:xfrm>
            <a:off x="4046107" y="3725983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F314011F-8EEE-4CFC-B03A-68B9B7CC123C}"/>
              </a:ext>
            </a:extLst>
          </p:cNvPr>
          <p:cNvCxnSpPr>
            <a:cxnSpLocks/>
          </p:cNvCxnSpPr>
          <p:nvPr/>
        </p:nvCxnSpPr>
        <p:spPr>
          <a:xfrm flipH="1" flipV="1">
            <a:off x="4675235" y="5151721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5B67FC6B-D89E-40BA-BBD4-E53CB0A09E70}"/>
              </a:ext>
            </a:extLst>
          </p:cNvPr>
          <p:cNvGrpSpPr/>
          <p:nvPr/>
        </p:nvGrpSpPr>
        <p:grpSpPr>
          <a:xfrm>
            <a:off x="5631560" y="4927030"/>
            <a:ext cx="468000" cy="468000"/>
            <a:chOff x="2496312" y="5178004"/>
            <a:chExt cx="468000" cy="468000"/>
          </a:xfrm>
        </p:grpSpPr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D4C6F5AB-05E9-449F-98B7-0D61898F38E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37A5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FFF3AC64-033A-4A63-907E-765BFDC2D771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135F2057-3A4A-4FB5-9F11-29FFDF0C94A4}"/>
              </a:ext>
            </a:extLst>
          </p:cNvPr>
          <p:cNvSpPr/>
          <p:nvPr/>
        </p:nvSpPr>
        <p:spPr>
          <a:xfrm>
            <a:off x="5045948" y="4606110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09bbb7f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92131A1D-DE9F-4CED-BF2B-B694B8768FB4}"/>
              </a:ext>
            </a:extLst>
          </p:cNvPr>
          <p:cNvSpPr/>
          <p:nvPr/>
        </p:nvSpPr>
        <p:spPr>
          <a:xfrm>
            <a:off x="5314780" y="5386998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“made a change”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E42CDAC-4E7A-451C-858A-37EAC7ABEA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537" y="1474693"/>
            <a:ext cx="7474956" cy="1595880"/>
          </a:xfrm>
          <a:prstGeom prst="rect">
            <a:avLst/>
          </a:prstGeom>
        </p:spPr>
      </p:pic>
      <p:cxnSp>
        <p:nvCxnSpPr>
          <p:cNvPr id="29" name="직선 화살표 연결선 28">
            <a:extLst>
              <a:ext uri="{FF2B5EF4-FFF2-40B4-BE49-F238E27FC236}">
                <a16:creationId xmlns:a16="http://schemas.microsoft.com/office/drawing/2014/main" id="{72D3348C-4D75-4A9F-920A-0CA2EB4968E1}"/>
              </a:ext>
            </a:extLst>
          </p:cNvPr>
          <p:cNvCxnSpPr>
            <a:cxnSpLocks/>
          </p:cNvCxnSpPr>
          <p:nvPr/>
        </p:nvCxnSpPr>
        <p:spPr>
          <a:xfrm>
            <a:off x="5892166" y="4353611"/>
            <a:ext cx="0" cy="338554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3644B821-042F-447F-98A2-7E666C35D63A}"/>
              </a:ext>
            </a:extLst>
          </p:cNvPr>
          <p:cNvSpPr/>
          <p:nvPr/>
        </p:nvSpPr>
        <p:spPr>
          <a:xfrm>
            <a:off x="5274960" y="4080263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 dirty="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924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96CE0883-6364-45E9-A5B6-85268A2EDA2D}"/>
              </a:ext>
            </a:extLst>
          </p:cNvPr>
          <p:cNvSpPr txBox="1">
            <a:spLocks/>
          </p:cNvSpPr>
          <p:nvPr/>
        </p:nvSpPr>
        <p:spPr bwMode="auto">
          <a:xfrm>
            <a:off x="258732" y="935810"/>
            <a:ext cx="8538625" cy="550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3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5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>
              <a:spcBef>
                <a:spcPts val="600"/>
              </a:spcBef>
            </a:pPr>
            <a:r>
              <a:rPr lang="en-US" altLang="ko-KR" sz="2000" kern="0" dirty="0"/>
              <a:t>Git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Distributed Version Control System</a:t>
            </a:r>
          </a:p>
          <a:p>
            <a:pPr>
              <a:spcBef>
                <a:spcPts val="600"/>
              </a:spcBef>
            </a:pPr>
            <a:r>
              <a:rPr lang="en-US" altLang="ko-KR" sz="1799" kern="0" dirty="0"/>
              <a:t>Goals of git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Speed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Simple design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Strong support for non-linear development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Fully distributed</a:t>
            </a:r>
          </a:p>
          <a:p>
            <a:pPr marL="471416" lvl="1" indent="0">
              <a:spcBef>
                <a:spcPts val="600"/>
              </a:spcBef>
              <a:buNone/>
            </a:pPr>
            <a:endParaRPr lang="en-US" altLang="ko-KR" sz="1598" kern="0" dirty="0"/>
          </a:p>
          <a:p>
            <a:pPr>
              <a:spcBef>
                <a:spcPts val="600"/>
              </a:spcBef>
            </a:pPr>
            <a:r>
              <a:rPr lang="en-US" altLang="ko-KR" sz="1799" kern="0" dirty="0" err="1"/>
              <a:t>Git</a:t>
            </a:r>
            <a:r>
              <a:rPr lang="en-US" altLang="ko-KR" sz="1799" kern="0" dirty="0"/>
              <a:t> is completely different from other version control systems (SVN, Bazaar,...)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 err="1"/>
              <a:t>Git</a:t>
            </a:r>
            <a:r>
              <a:rPr lang="en-US" altLang="ko-KR" sz="1598" kern="0" dirty="0"/>
              <a:t> stores </a:t>
            </a:r>
            <a:r>
              <a:rPr lang="en-US" altLang="ko-KR" sz="1598" b="1" kern="0" dirty="0"/>
              <a:t>snapshots</a:t>
            </a:r>
            <a:r>
              <a:rPr lang="en-US" altLang="ko-KR" sz="1598" kern="0" dirty="0"/>
              <a:t>, not differences for each version</a:t>
            </a:r>
          </a:p>
          <a:p>
            <a:pPr lvl="1">
              <a:spcBef>
                <a:spcPts val="600"/>
              </a:spcBef>
            </a:pPr>
            <a:r>
              <a:rPr lang="en-US" altLang="ko-KR" sz="1598" kern="0" dirty="0"/>
              <a:t>Every operation is (nearly) </a:t>
            </a:r>
            <a:r>
              <a:rPr lang="en-US" altLang="ko-KR" sz="1598" b="1" kern="0" dirty="0"/>
              <a:t>local </a:t>
            </a:r>
            <a:endParaRPr lang="en-US" altLang="ko-KR" sz="1598" kern="0" dirty="0"/>
          </a:p>
          <a:p>
            <a:pPr lvl="2">
              <a:spcBef>
                <a:spcPts val="600"/>
              </a:spcBef>
            </a:pPr>
            <a:r>
              <a:rPr lang="en-US" altLang="ko-KR" sz="1598" kern="0" dirty="0"/>
              <a:t>You can work even if you are offline or can’t connect to a VPN</a:t>
            </a:r>
          </a:p>
          <a:p>
            <a:pPr lvl="1">
              <a:spcBef>
                <a:spcPts val="600"/>
              </a:spcBef>
            </a:pPr>
            <a:endParaRPr lang="en-US" altLang="ko-KR" sz="1598" kern="0" dirty="0"/>
          </a:p>
          <a:p>
            <a:pPr lvl="2">
              <a:spcBef>
                <a:spcPts val="600"/>
              </a:spcBef>
            </a:pPr>
            <a:endParaRPr lang="en-US" altLang="ko-KR" sz="1799" kern="0" dirty="0"/>
          </a:p>
          <a:p>
            <a:pPr lvl="1">
              <a:spcBef>
                <a:spcPts val="600"/>
              </a:spcBef>
            </a:pPr>
            <a:endParaRPr lang="en-US" altLang="ko-KR" sz="1799" kern="0" dirty="0"/>
          </a:p>
          <a:p>
            <a:pPr lvl="1">
              <a:spcBef>
                <a:spcPts val="600"/>
              </a:spcBef>
            </a:pPr>
            <a:endParaRPr lang="en-US" altLang="ko-KR" sz="1799" kern="0" dirty="0"/>
          </a:p>
          <a:p>
            <a:pPr>
              <a:spcBef>
                <a:spcPts val="600"/>
              </a:spcBef>
            </a:pPr>
            <a:endParaRPr lang="en-US" altLang="ko-KR" sz="2000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1799" kern="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</a:t>
            </a:r>
            <a:endParaRPr lang="ko-KR" altLang="en-US" dirty="0"/>
          </a:p>
        </p:txBody>
      </p: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E8D73609-D2E7-4D72-8ABD-9DED6BD12E3A}"/>
              </a:ext>
            </a:extLst>
          </p:cNvPr>
          <p:cNvGrpSpPr/>
          <p:nvPr/>
        </p:nvGrpSpPr>
        <p:grpSpPr>
          <a:xfrm>
            <a:off x="5201067" y="728663"/>
            <a:ext cx="3684201" cy="3822247"/>
            <a:chOff x="5360503" y="859990"/>
            <a:chExt cx="3684201" cy="3822247"/>
          </a:xfrm>
        </p:grpSpPr>
        <p:sp>
          <p:nvSpPr>
            <p:cNvPr id="5" name="사각형: 둥근 모서리 4">
              <a:extLst>
                <a:ext uri="{FF2B5EF4-FFF2-40B4-BE49-F238E27FC236}">
                  <a16:creationId xmlns:a16="http://schemas.microsoft.com/office/drawing/2014/main" id="{4483C941-3B08-4B8F-AD23-6075599798E9}"/>
                </a:ext>
              </a:extLst>
            </p:cNvPr>
            <p:cNvSpPr/>
            <p:nvPr/>
          </p:nvSpPr>
          <p:spPr bwMode="auto">
            <a:xfrm>
              <a:off x="6244721" y="1177440"/>
              <a:ext cx="2295763" cy="1410312"/>
            </a:xfrm>
            <a:prstGeom prst="roundRect">
              <a:avLst>
                <a:gd name="adj" fmla="val 8736"/>
              </a:avLst>
            </a:prstGeom>
            <a:solidFill>
              <a:srgbClr val="D6D5D5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pic>
          <p:nvPicPr>
            <p:cNvPr id="11" name="그래픽 10" descr="데이터베이스">
              <a:extLst>
                <a:ext uri="{FF2B5EF4-FFF2-40B4-BE49-F238E27FC236}">
                  <a16:creationId xmlns:a16="http://schemas.microsoft.com/office/drawing/2014/main" id="{68A33AC2-5BBB-44CE-80D5-B30A51A2B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082359" y="1286224"/>
              <a:ext cx="1653624" cy="136553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E9A7B3-8E53-46E5-82A8-2075B289D4DC}"/>
                </a:ext>
              </a:extLst>
            </p:cNvPr>
            <p:cNvSpPr txBox="1"/>
            <p:nvPr/>
          </p:nvSpPr>
          <p:spPr>
            <a:xfrm>
              <a:off x="6480318" y="859990"/>
              <a:ext cx="1821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Server Computer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192A09-13B0-48CE-A7D5-2ABA6A40EE1C}"/>
                </a:ext>
              </a:extLst>
            </p:cNvPr>
            <p:cNvSpPr txBox="1"/>
            <p:nvPr/>
          </p:nvSpPr>
          <p:spPr>
            <a:xfrm>
              <a:off x="6480318" y="1158607"/>
              <a:ext cx="18216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Remote Repository</a:t>
              </a:r>
              <a:endParaRPr lang="ko-KR" altLang="en-US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18" name="그룹 17">
              <a:extLst>
                <a:ext uri="{FF2B5EF4-FFF2-40B4-BE49-F238E27FC236}">
                  <a16:creationId xmlns:a16="http://schemas.microsoft.com/office/drawing/2014/main" id="{E93F6412-011E-4DC7-8134-0B9A3407C4D3}"/>
                </a:ext>
              </a:extLst>
            </p:cNvPr>
            <p:cNvGrpSpPr/>
            <p:nvPr/>
          </p:nvGrpSpPr>
          <p:grpSpPr>
            <a:xfrm>
              <a:off x="7488626" y="1477393"/>
              <a:ext cx="914500" cy="1040562"/>
              <a:chOff x="7497770" y="1831918"/>
              <a:chExt cx="914500" cy="1040562"/>
            </a:xfrm>
          </p:grpSpPr>
          <p:cxnSp>
            <p:nvCxnSpPr>
              <p:cNvPr id="17" name="직선 연결선 16">
                <a:extLst>
                  <a:ext uri="{FF2B5EF4-FFF2-40B4-BE49-F238E27FC236}">
                    <a16:creationId xmlns:a16="http://schemas.microsoft.com/office/drawing/2014/main" id="{4A30E5F5-34D9-4964-B334-8D2292DD43A6}"/>
                  </a:ext>
                </a:extLst>
              </p:cNvPr>
              <p:cNvCxnSpPr/>
              <p:nvPr/>
            </p:nvCxnSpPr>
            <p:spPr>
              <a:xfrm>
                <a:off x="7955020" y="2124101"/>
                <a:ext cx="0" cy="713317"/>
              </a:xfrm>
              <a:prstGeom prst="line">
                <a:avLst/>
              </a:prstGeom>
              <a:noFill/>
              <a:ln w="19050" cap="flat" cmpd="sng" algn="ctr">
                <a:solidFill>
                  <a:srgbClr val="575667"/>
                </a:solidFill>
                <a:prstDash val="solid"/>
                <a:miter lim="800000"/>
                <a:tailEnd type="none"/>
              </a:ln>
              <a:effectLst/>
            </p:spPr>
          </p:cxnSp>
          <p:grpSp>
            <p:nvGrpSpPr>
              <p:cNvPr id="14" name="그룹 13">
                <a:extLst>
                  <a:ext uri="{FF2B5EF4-FFF2-40B4-BE49-F238E27FC236}">
                    <a16:creationId xmlns:a16="http://schemas.microsoft.com/office/drawing/2014/main" id="{D2F9F978-EC11-43FD-A85F-835E6190F776}"/>
                  </a:ext>
                </a:extLst>
              </p:cNvPr>
              <p:cNvGrpSpPr/>
              <p:nvPr/>
            </p:nvGrpSpPr>
            <p:grpSpPr>
              <a:xfrm>
                <a:off x="7501458" y="2564703"/>
                <a:ext cx="910812" cy="307777"/>
                <a:chOff x="7391130" y="2417117"/>
                <a:chExt cx="910812" cy="307777"/>
              </a:xfrm>
            </p:grpSpPr>
            <p:sp>
              <p:nvSpPr>
                <p:cNvPr id="6" name="사각형: 둥근 모서리 5">
                  <a:extLst>
                    <a:ext uri="{FF2B5EF4-FFF2-40B4-BE49-F238E27FC236}">
                      <a16:creationId xmlns:a16="http://schemas.microsoft.com/office/drawing/2014/main" id="{23867FBE-9070-4307-A3E2-3EDE7B81D457}"/>
                    </a:ext>
                  </a:extLst>
                </p:cNvPr>
                <p:cNvSpPr/>
                <p:nvPr/>
              </p:nvSpPr>
              <p:spPr bwMode="auto">
                <a:xfrm>
                  <a:off x="7391130" y="2417117"/>
                  <a:ext cx="907124" cy="307777"/>
                </a:xfrm>
                <a:prstGeom prst="roundRect">
                  <a:avLst>
                    <a:gd name="adj" fmla="val 31522"/>
                  </a:avLst>
                </a:prstGeom>
                <a:solidFill>
                  <a:schemeClr val="bg2"/>
                </a:solidFill>
                <a:ln w="19050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94C5C703-614B-4FC8-B933-1E9C5F6EC1A3}"/>
                    </a:ext>
                  </a:extLst>
                </p:cNvPr>
                <p:cNvSpPr txBox="1"/>
                <p:nvPr/>
              </p:nvSpPr>
              <p:spPr>
                <a:xfrm>
                  <a:off x="7391130" y="2417117"/>
                  <a:ext cx="9108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Version 1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19" name="그룹 18">
                <a:extLst>
                  <a:ext uri="{FF2B5EF4-FFF2-40B4-BE49-F238E27FC236}">
                    <a16:creationId xmlns:a16="http://schemas.microsoft.com/office/drawing/2014/main" id="{B8550ABE-88EC-46D5-9E13-20864B409A29}"/>
                  </a:ext>
                </a:extLst>
              </p:cNvPr>
              <p:cNvGrpSpPr/>
              <p:nvPr/>
            </p:nvGrpSpPr>
            <p:grpSpPr>
              <a:xfrm>
                <a:off x="7497770" y="2196597"/>
                <a:ext cx="910812" cy="307777"/>
                <a:chOff x="7391130" y="2417117"/>
                <a:chExt cx="910812" cy="307777"/>
              </a:xfrm>
            </p:grpSpPr>
            <p:sp>
              <p:nvSpPr>
                <p:cNvPr id="20" name="사각형: 둥근 모서리 19">
                  <a:extLst>
                    <a:ext uri="{FF2B5EF4-FFF2-40B4-BE49-F238E27FC236}">
                      <a16:creationId xmlns:a16="http://schemas.microsoft.com/office/drawing/2014/main" id="{D7D67E8F-7E33-4CEC-8237-22974D02A70D}"/>
                    </a:ext>
                  </a:extLst>
                </p:cNvPr>
                <p:cNvSpPr/>
                <p:nvPr/>
              </p:nvSpPr>
              <p:spPr bwMode="auto">
                <a:xfrm>
                  <a:off x="7391130" y="2417117"/>
                  <a:ext cx="907124" cy="307777"/>
                </a:xfrm>
                <a:prstGeom prst="roundRect">
                  <a:avLst>
                    <a:gd name="adj" fmla="val 31522"/>
                  </a:avLst>
                </a:prstGeom>
                <a:solidFill>
                  <a:schemeClr val="bg2"/>
                </a:solidFill>
                <a:ln w="19050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51DFF291-A465-4F4F-9113-CFE32FF5A50A}"/>
                    </a:ext>
                  </a:extLst>
                </p:cNvPr>
                <p:cNvSpPr txBox="1"/>
                <p:nvPr/>
              </p:nvSpPr>
              <p:spPr>
                <a:xfrm>
                  <a:off x="7391130" y="2417117"/>
                  <a:ext cx="9108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Version 2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7EE8707E-BBAD-46A9-8692-0A4B880DB201}"/>
                  </a:ext>
                </a:extLst>
              </p:cNvPr>
              <p:cNvGrpSpPr/>
              <p:nvPr/>
            </p:nvGrpSpPr>
            <p:grpSpPr>
              <a:xfrm>
                <a:off x="7501458" y="1831918"/>
                <a:ext cx="910812" cy="307777"/>
                <a:chOff x="7391130" y="2417117"/>
                <a:chExt cx="910812" cy="307777"/>
              </a:xfrm>
            </p:grpSpPr>
            <p:sp>
              <p:nvSpPr>
                <p:cNvPr id="23" name="사각형: 둥근 모서리 22">
                  <a:extLst>
                    <a:ext uri="{FF2B5EF4-FFF2-40B4-BE49-F238E27FC236}">
                      <a16:creationId xmlns:a16="http://schemas.microsoft.com/office/drawing/2014/main" id="{4F32548A-1E95-422B-A960-4499383D751D}"/>
                    </a:ext>
                  </a:extLst>
                </p:cNvPr>
                <p:cNvSpPr/>
                <p:nvPr/>
              </p:nvSpPr>
              <p:spPr bwMode="auto">
                <a:xfrm>
                  <a:off x="7391130" y="2417117"/>
                  <a:ext cx="907124" cy="307777"/>
                </a:xfrm>
                <a:prstGeom prst="roundRect">
                  <a:avLst>
                    <a:gd name="adj" fmla="val 31522"/>
                  </a:avLst>
                </a:prstGeom>
                <a:solidFill>
                  <a:schemeClr val="bg2"/>
                </a:solidFill>
                <a:ln w="19050" cap="flat" cmpd="sng" algn="ctr">
                  <a:solidFill>
                    <a:srgbClr val="575667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E4EF6753-1E05-44D5-80F0-57925F3C1F45}"/>
                    </a:ext>
                  </a:extLst>
                </p:cNvPr>
                <p:cNvSpPr txBox="1"/>
                <p:nvPr/>
              </p:nvSpPr>
              <p:spPr>
                <a:xfrm>
                  <a:off x="7391130" y="2417117"/>
                  <a:ext cx="9108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Version 3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</p:grp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F6D5E1BE-C7DE-44C0-B1E3-17B8D32EB9D0}"/>
                </a:ext>
              </a:extLst>
            </p:cNvPr>
            <p:cNvGrpSpPr/>
            <p:nvPr/>
          </p:nvGrpSpPr>
          <p:grpSpPr>
            <a:xfrm>
              <a:off x="5360503" y="2616279"/>
              <a:ext cx="3684201" cy="2065958"/>
              <a:chOff x="5360503" y="2616279"/>
              <a:chExt cx="3684201" cy="2065958"/>
            </a:xfrm>
          </p:grpSpPr>
          <p:grpSp>
            <p:nvGrpSpPr>
              <p:cNvPr id="58" name="그룹 57">
                <a:extLst>
                  <a:ext uri="{FF2B5EF4-FFF2-40B4-BE49-F238E27FC236}">
                    <a16:creationId xmlns:a16="http://schemas.microsoft.com/office/drawing/2014/main" id="{19C25ACE-7834-4982-928B-F7CD71AEE0F7}"/>
                  </a:ext>
                </a:extLst>
              </p:cNvPr>
              <p:cNvGrpSpPr/>
              <p:nvPr/>
            </p:nvGrpSpPr>
            <p:grpSpPr>
              <a:xfrm>
                <a:off x="5360503" y="2852442"/>
                <a:ext cx="1875650" cy="1829795"/>
                <a:chOff x="5113833" y="2967038"/>
                <a:chExt cx="1875650" cy="1829795"/>
              </a:xfrm>
            </p:grpSpPr>
            <p:sp>
              <p:nvSpPr>
                <p:cNvPr id="26" name="사각형: 둥근 모서리 25">
                  <a:extLst>
                    <a:ext uri="{FF2B5EF4-FFF2-40B4-BE49-F238E27FC236}">
                      <a16:creationId xmlns:a16="http://schemas.microsoft.com/office/drawing/2014/main" id="{86F4F59B-1897-46AD-801B-90FAE5A1A080}"/>
                    </a:ext>
                  </a:extLst>
                </p:cNvPr>
                <p:cNvSpPr/>
                <p:nvPr/>
              </p:nvSpPr>
              <p:spPr bwMode="auto">
                <a:xfrm>
                  <a:off x="5363180" y="3304445"/>
                  <a:ext cx="1444751" cy="1492388"/>
                </a:xfrm>
                <a:prstGeom prst="roundRect">
                  <a:avLst>
                    <a:gd name="adj" fmla="val 8736"/>
                  </a:avLst>
                </a:prstGeom>
                <a:solidFill>
                  <a:srgbClr val="D6D5D5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945C38B-336E-492D-BAE4-77829A888B62}"/>
                    </a:ext>
                  </a:extLst>
                </p:cNvPr>
                <p:cNvSpPr txBox="1"/>
                <p:nvPr/>
              </p:nvSpPr>
              <p:spPr>
                <a:xfrm>
                  <a:off x="5113833" y="2967038"/>
                  <a:ext cx="18216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Computer A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967BE94-5FD6-471A-9E4C-9CC6AF7676D2}"/>
                    </a:ext>
                  </a:extLst>
                </p:cNvPr>
                <p:cNvSpPr txBox="1"/>
                <p:nvPr/>
              </p:nvSpPr>
              <p:spPr>
                <a:xfrm>
                  <a:off x="5167859" y="3347379"/>
                  <a:ext cx="182162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Local Repository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30" name="그룹 29">
                  <a:extLst>
                    <a:ext uri="{FF2B5EF4-FFF2-40B4-BE49-F238E27FC236}">
                      <a16:creationId xmlns:a16="http://schemas.microsoft.com/office/drawing/2014/main" id="{4518B985-5924-4277-9DED-234977C21811}"/>
                    </a:ext>
                  </a:extLst>
                </p:cNvPr>
                <p:cNvGrpSpPr/>
                <p:nvPr/>
              </p:nvGrpSpPr>
              <p:grpSpPr>
                <a:xfrm>
                  <a:off x="5625109" y="3685960"/>
                  <a:ext cx="914500" cy="1040562"/>
                  <a:chOff x="7497770" y="1831918"/>
                  <a:chExt cx="914500" cy="1040562"/>
                </a:xfrm>
              </p:grpSpPr>
              <p:cxnSp>
                <p:nvCxnSpPr>
                  <p:cNvPr id="31" name="직선 연결선 30">
                    <a:extLst>
                      <a:ext uri="{FF2B5EF4-FFF2-40B4-BE49-F238E27FC236}">
                        <a16:creationId xmlns:a16="http://schemas.microsoft.com/office/drawing/2014/main" id="{C39A1CA0-46C1-40BA-9B01-9850DF82AF28}"/>
                      </a:ext>
                    </a:extLst>
                  </p:cNvPr>
                  <p:cNvCxnSpPr/>
                  <p:nvPr/>
                </p:nvCxnSpPr>
                <p:spPr>
                  <a:xfrm>
                    <a:off x="7955020" y="2124101"/>
                    <a:ext cx="0" cy="71331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575667"/>
                    </a:solidFill>
                    <a:prstDash val="solid"/>
                    <a:miter lim="800000"/>
                    <a:tailEnd type="none"/>
                  </a:ln>
                  <a:effectLst/>
                </p:spPr>
              </p:cxnSp>
              <p:grpSp>
                <p:nvGrpSpPr>
                  <p:cNvPr id="32" name="그룹 31">
                    <a:extLst>
                      <a:ext uri="{FF2B5EF4-FFF2-40B4-BE49-F238E27FC236}">
                        <a16:creationId xmlns:a16="http://schemas.microsoft.com/office/drawing/2014/main" id="{F9DB24BF-78D9-429E-BDFE-C2F99222B5F4}"/>
                      </a:ext>
                    </a:extLst>
                  </p:cNvPr>
                  <p:cNvGrpSpPr/>
                  <p:nvPr/>
                </p:nvGrpSpPr>
                <p:grpSpPr>
                  <a:xfrm>
                    <a:off x="7501458" y="2564703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39" name="사각형: 둥근 모서리 38">
                      <a:extLst>
                        <a:ext uri="{FF2B5EF4-FFF2-40B4-BE49-F238E27FC236}">
                          <a16:creationId xmlns:a16="http://schemas.microsoft.com/office/drawing/2014/main" id="{C52DF3A6-E020-4D33-8F54-01ADA91E75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40" name="TextBox 39">
                      <a:extLst>
                        <a:ext uri="{FF2B5EF4-FFF2-40B4-BE49-F238E27FC236}">
                          <a16:creationId xmlns:a16="http://schemas.microsoft.com/office/drawing/2014/main" id="{D384CFFC-B130-4119-B30C-68C7B5AA9DA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1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33" name="그룹 32">
                    <a:extLst>
                      <a:ext uri="{FF2B5EF4-FFF2-40B4-BE49-F238E27FC236}">
                        <a16:creationId xmlns:a16="http://schemas.microsoft.com/office/drawing/2014/main" id="{F55A44CB-9AA2-444B-880A-EB8951D70BC4}"/>
                      </a:ext>
                    </a:extLst>
                  </p:cNvPr>
                  <p:cNvGrpSpPr/>
                  <p:nvPr/>
                </p:nvGrpSpPr>
                <p:grpSpPr>
                  <a:xfrm>
                    <a:off x="7497770" y="2196597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37" name="사각형: 둥근 모서리 36">
                      <a:extLst>
                        <a:ext uri="{FF2B5EF4-FFF2-40B4-BE49-F238E27FC236}">
                          <a16:creationId xmlns:a16="http://schemas.microsoft.com/office/drawing/2014/main" id="{BC1C12DC-3BB0-4104-A230-0133311F52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0ADFF8C2-B08D-4DB4-9941-8407868EC20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2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34" name="그룹 33">
                    <a:extLst>
                      <a:ext uri="{FF2B5EF4-FFF2-40B4-BE49-F238E27FC236}">
                        <a16:creationId xmlns:a16="http://schemas.microsoft.com/office/drawing/2014/main" id="{33694982-07EE-4C36-A828-06A2CA8D36C4}"/>
                      </a:ext>
                    </a:extLst>
                  </p:cNvPr>
                  <p:cNvGrpSpPr/>
                  <p:nvPr/>
                </p:nvGrpSpPr>
                <p:grpSpPr>
                  <a:xfrm>
                    <a:off x="7501458" y="1831918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35" name="사각형: 둥근 모서리 34">
                      <a:extLst>
                        <a:ext uri="{FF2B5EF4-FFF2-40B4-BE49-F238E27FC236}">
                          <a16:creationId xmlns:a16="http://schemas.microsoft.com/office/drawing/2014/main" id="{CA29939E-56AB-41CB-829D-C4CB0E506B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4780ABA0-3D10-4C7F-8DC0-3B1DA8EA2B9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3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59" name="그룹 58">
                <a:extLst>
                  <a:ext uri="{FF2B5EF4-FFF2-40B4-BE49-F238E27FC236}">
                    <a16:creationId xmlns:a16="http://schemas.microsoft.com/office/drawing/2014/main" id="{0690C628-FA13-4C0D-89EF-2150444DF25E}"/>
                  </a:ext>
                </a:extLst>
              </p:cNvPr>
              <p:cNvGrpSpPr/>
              <p:nvPr/>
            </p:nvGrpSpPr>
            <p:grpSpPr>
              <a:xfrm>
                <a:off x="7169054" y="2842620"/>
                <a:ext cx="1875650" cy="1829795"/>
                <a:chOff x="7191170" y="2989690"/>
                <a:chExt cx="1875650" cy="1829795"/>
              </a:xfrm>
            </p:grpSpPr>
            <p:sp>
              <p:nvSpPr>
                <p:cNvPr id="41" name="사각형: 둥근 모서리 40">
                  <a:extLst>
                    <a:ext uri="{FF2B5EF4-FFF2-40B4-BE49-F238E27FC236}">
                      <a16:creationId xmlns:a16="http://schemas.microsoft.com/office/drawing/2014/main" id="{7FE0AA3E-C86E-41FB-9A64-BA1DAA17109A}"/>
                    </a:ext>
                  </a:extLst>
                </p:cNvPr>
                <p:cNvSpPr/>
                <p:nvPr/>
              </p:nvSpPr>
              <p:spPr bwMode="auto">
                <a:xfrm>
                  <a:off x="7440517" y="3327097"/>
                  <a:ext cx="1444751" cy="1492388"/>
                </a:xfrm>
                <a:prstGeom prst="roundRect">
                  <a:avLst>
                    <a:gd name="adj" fmla="val 8736"/>
                  </a:avLst>
                </a:prstGeom>
                <a:solidFill>
                  <a:srgbClr val="D6D5D5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B678E51-CB4B-4930-9540-059BE59151AF}"/>
                    </a:ext>
                  </a:extLst>
                </p:cNvPr>
                <p:cNvSpPr txBox="1"/>
                <p:nvPr/>
              </p:nvSpPr>
              <p:spPr>
                <a:xfrm>
                  <a:off x="7191170" y="2989690"/>
                  <a:ext cx="182162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Computer B</a:t>
                  </a:r>
                  <a:endParaRPr lang="ko-KR" altLang="en-US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7761A17-E6B1-415A-B106-E60E217BC754}"/>
                    </a:ext>
                  </a:extLst>
                </p:cNvPr>
                <p:cNvSpPr txBox="1"/>
                <p:nvPr/>
              </p:nvSpPr>
              <p:spPr>
                <a:xfrm>
                  <a:off x="7245196" y="3370031"/>
                  <a:ext cx="182162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Local Repository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grpSp>
              <p:nvGrpSpPr>
                <p:cNvPr id="44" name="그룹 43">
                  <a:extLst>
                    <a:ext uri="{FF2B5EF4-FFF2-40B4-BE49-F238E27FC236}">
                      <a16:creationId xmlns:a16="http://schemas.microsoft.com/office/drawing/2014/main" id="{C83A898C-B08D-4734-9384-40FCADD8603B}"/>
                    </a:ext>
                  </a:extLst>
                </p:cNvPr>
                <p:cNvGrpSpPr/>
                <p:nvPr/>
              </p:nvGrpSpPr>
              <p:grpSpPr>
                <a:xfrm>
                  <a:off x="7702446" y="3708612"/>
                  <a:ext cx="914500" cy="1040562"/>
                  <a:chOff x="7497770" y="1831918"/>
                  <a:chExt cx="914500" cy="1040562"/>
                </a:xfrm>
              </p:grpSpPr>
              <p:cxnSp>
                <p:nvCxnSpPr>
                  <p:cNvPr id="45" name="직선 연결선 44">
                    <a:extLst>
                      <a:ext uri="{FF2B5EF4-FFF2-40B4-BE49-F238E27FC236}">
                        <a16:creationId xmlns:a16="http://schemas.microsoft.com/office/drawing/2014/main" id="{7AAC4380-38BA-40A8-B90D-CA174291D2E7}"/>
                      </a:ext>
                    </a:extLst>
                  </p:cNvPr>
                  <p:cNvCxnSpPr/>
                  <p:nvPr/>
                </p:nvCxnSpPr>
                <p:spPr>
                  <a:xfrm>
                    <a:off x="7955020" y="2124101"/>
                    <a:ext cx="0" cy="713317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rgbClr val="575667"/>
                    </a:solidFill>
                    <a:prstDash val="solid"/>
                    <a:miter lim="800000"/>
                    <a:tailEnd type="none"/>
                  </a:ln>
                  <a:effectLst/>
                </p:spPr>
              </p:cxnSp>
              <p:grpSp>
                <p:nvGrpSpPr>
                  <p:cNvPr id="46" name="그룹 45">
                    <a:extLst>
                      <a:ext uri="{FF2B5EF4-FFF2-40B4-BE49-F238E27FC236}">
                        <a16:creationId xmlns:a16="http://schemas.microsoft.com/office/drawing/2014/main" id="{C76B372C-E4DF-40AC-B505-46E134ED18BD}"/>
                      </a:ext>
                    </a:extLst>
                  </p:cNvPr>
                  <p:cNvGrpSpPr/>
                  <p:nvPr/>
                </p:nvGrpSpPr>
                <p:grpSpPr>
                  <a:xfrm>
                    <a:off x="7501458" y="2564703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53" name="사각형: 둥근 모서리 52">
                      <a:extLst>
                        <a:ext uri="{FF2B5EF4-FFF2-40B4-BE49-F238E27FC236}">
                          <a16:creationId xmlns:a16="http://schemas.microsoft.com/office/drawing/2014/main" id="{8BDF7CE1-F365-49C3-A895-653203439A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54" name="TextBox 53">
                      <a:extLst>
                        <a:ext uri="{FF2B5EF4-FFF2-40B4-BE49-F238E27FC236}">
                          <a16:creationId xmlns:a16="http://schemas.microsoft.com/office/drawing/2014/main" id="{6073951F-6C24-434D-A594-BB838551C25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1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47" name="그룹 46">
                    <a:extLst>
                      <a:ext uri="{FF2B5EF4-FFF2-40B4-BE49-F238E27FC236}">
                        <a16:creationId xmlns:a16="http://schemas.microsoft.com/office/drawing/2014/main" id="{07C804A6-D7A1-42BF-8BF4-324A16A28B7D}"/>
                      </a:ext>
                    </a:extLst>
                  </p:cNvPr>
                  <p:cNvGrpSpPr/>
                  <p:nvPr/>
                </p:nvGrpSpPr>
                <p:grpSpPr>
                  <a:xfrm>
                    <a:off x="7497770" y="2196597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51" name="사각형: 둥근 모서리 50">
                      <a:extLst>
                        <a:ext uri="{FF2B5EF4-FFF2-40B4-BE49-F238E27FC236}">
                          <a16:creationId xmlns:a16="http://schemas.microsoft.com/office/drawing/2014/main" id="{F4328C1E-E353-4B7D-8652-7A3E7927F3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52" name="TextBox 51">
                      <a:extLst>
                        <a:ext uri="{FF2B5EF4-FFF2-40B4-BE49-F238E27FC236}">
                          <a16:creationId xmlns:a16="http://schemas.microsoft.com/office/drawing/2014/main" id="{937C082D-6D98-4C92-AA8A-D5FF0255291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2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  <p:grpSp>
                <p:nvGrpSpPr>
                  <p:cNvPr id="48" name="그룹 47">
                    <a:extLst>
                      <a:ext uri="{FF2B5EF4-FFF2-40B4-BE49-F238E27FC236}">
                        <a16:creationId xmlns:a16="http://schemas.microsoft.com/office/drawing/2014/main" id="{84DF1EC4-5EB4-4516-9C52-A38D1B17ECC2}"/>
                      </a:ext>
                    </a:extLst>
                  </p:cNvPr>
                  <p:cNvGrpSpPr/>
                  <p:nvPr/>
                </p:nvGrpSpPr>
                <p:grpSpPr>
                  <a:xfrm>
                    <a:off x="7501458" y="1831918"/>
                    <a:ext cx="910812" cy="307777"/>
                    <a:chOff x="7391130" y="2417117"/>
                    <a:chExt cx="910812" cy="307777"/>
                  </a:xfrm>
                </p:grpSpPr>
                <p:sp>
                  <p:nvSpPr>
                    <p:cNvPr id="49" name="사각형: 둥근 모서리 48">
                      <a:extLst>
                        <a:ext uri="{FF2B5EF4-FFF2-40B4-BE49-F238E27FC236}">
                          <a16:creationId xmlns:a16="http://schemas.microsoft.com/office/drawing/2014/main" id="{E741A9F1-3374-4683-AA03-3B9A49E405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7391130" y="2417117"/>
                      <a:ext cx="907124" cy="307777"/>
                    </a:xfrm>
                    <a:prstGeom prst="roundRect">
                      <a:avLst>
                        <a:gd name="adj" fmla="val 31522"/>
                      </a:avLst>
                    </a:prstGeom>
                    <a:solidFill>
                      <a:schemeClr val="bg2"/>
                    </a:solidFill>
                    <a:ln w="19050" cap="flat" cmpd="sng" algn="ctr">
                      <a:solidFill>
                        <a:srgbClr val="5756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numCol="1" rtlCol="0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342900" marR="0" indent="-34290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55000"/>
                        <a:buFont typeface="Wingdings" pitchFamily="2" charset="2"/>
                        <a:buBlip>
                          <a:blip r:embed="rId3"/>
                        </a:buBlip>
                        <a:tabLst/>
                      </a:pPr>
                      <a:endParaRPr kumimoji="0" lang="ko-KR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-소망M" pitchFamily="18" charset="-127"/>
                        <a:ea typeface="-소망M" pitchFamily="18" charset="-127"/>
                      </a:endParaRPr>
                    </a:p>
                  </p:txBody>
                </p:sp>
                <p:sp>
                  <p:nvSpPr>
                    <p:cNvPr id="50" name="TextBox 49">
                      <a:extLst>
                        <a:ext uri="{FF2B5EF4-FFF2-40B4-BE49-F238E27FC236}">
                          <a16:creationId xmlns:a16="http://schemas.microsoft.com/office/drawing/2014/main" id="{7B7EDBB7-B14C-4C9B-B0DB-D14A3E77FC7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391130" y="2417117"/>
                      <a:ext cx="910812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altLang="ko-KR" sz="1400">
                          <a:solidFill>
                            <a:srgbClr val="575667"/>
                          </a:solidFill>
                          <a:latin typeface="Berlin Sans FB" panose="020E0602020502020306" pitchFamily="34" charset="0"/>
                          <a:ea typeface="맑은 고딕" panose="020B0503020000020004" pitchFamily="50" charset="-127"/>
                          <a:cs typeface="Segoe UI" panose="020B0502040204020203" pitchFamily="34" charset="0"/>
                        </a:rPr>
                        <a:t>Version 3</a:t>
                      </a:r>
                      <a:endParaRPr lang="ko-KR" altLang="en-US" sz="1400">
                        <a:solidFill>
                          <a:srgbClr val="575667"/>
                        </a:solidFill>
                        <a:latin typeface="Berlin Sans FB" panose="020E0602020502020306" pitchFamily="34" charset="0"/>
                        <a:ea typeface="맑은 고딕" panose="020B0503020000020004" pitchFamily="50" charset="-127"/>
                        <a:cs typeface="Segoe UI" panose="020B0502040204020203" pitchFamily="34" charset="0"/>
                      </a:endParaRPr>
                    </a:p>
                  </p:txBody>
                </p:sp>
              </p:grpSp>
            </p:grpSp>
          </p:grpSp>
          <p:cxnSp>
            <p:nvCxnSpPr>
              <p:cNvPr id="56" name="직선 화살표 연결선 55">
                <a:extLst>
                  <a:ext uri="{FF2B5EF4-FFF2-40B4-BE49-F238E27FC236}">
                    <a16:creationId xmlns:a16="http://schemas.microsoft.com/office/drawing/2014/main" id="{AC249F64-1EB3-467F-A1E0-1E8233543334}"/>
                  </a:ext>
                </a:extLst>
              </p:cNvPr>
              <p:cNvCxnSpPr/>
              <p:nvPr/>
            </p:nvCxnSpPr>
            <p:spPr>
              <a:xfrm flipV="1">
                <a:off x="6240783" y="2618556"/>
                <a:ext cx="436575" cy="324315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75667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cxnSp>
            <p:nvCxnSpPr>
              <p:cNvPr id="57" name="직선 화살표 연결선 56">
                <a:extLst>
                  <a:ext uri="{FF2B5EF4-FFF2-40B4-BE49-F238E27FC236}">
                    <a16:creationId xmlns:a16="http://schemas.microsoft.com/office/drawing/2014/main" id="{C4563C7D-D017-45B6-B4F2-FFB59C729D6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587264" y="2616279"/>
                <a:ext cx="436575" cy="324315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75667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35957072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44" y="820917"/>
            <a:ext cx="8709387" cy="2608083"/>
          </a:xfrm>
        </p:spPr>
        <p:txBody>
          <a:bodyPr/>
          <a:lstStyle/>
          <a:p>
            <a:pPr>
              <a:spcBef>
                <a:spcPts val="300"/>
              </a:spcBef>
            </a:pPr>
            <a:r>
              <a:rPr lang="en-US" altLang="ko-KR" sz="1800" dirty="0"/>
              <a:t>Delete a local branch</a:t>
            </a:r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endParaRPr lang="en-US" altLang="ko-KR" sz="1800" dirty="0"/>
          </a:p>
          <a:p>
            <a:pPr>
              <a:spcBef>
                <a:spcPts val="300"/>
              </a:spcBef>
            </a:pPr>
            <a:r>
              <a:rPr lang="en-US" altLang="ko-KR" sz="1800" dirty="0"/>
              <a:t>Delete “testing” branch</a:t>
            </a: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Delete a local branch</a:t>
            </a:r>
            <a:endParaRPr lang="ko-KR" altLang="en-US" dirty="0"/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F1F4D758-A8F0-4E42-927F-BE3338146863}"/>
              </a:ext>
            </a:extLst>
          </p:cNvPr>
          <p:cNvCxnSpPr>
            <a:cxnSpLocks/>
          </p:cNvCxnSpPr>
          <p:nvPr/>
        </p:nvCxnSpPr>
        <p:spPr>
          <a:xfrm>
            <a:off x="7551567" y="4869401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9B47BA68-7A64-4369-8153-244BD2D1DA83}"/>
              </a:ext>
            </a:extLst>
          </p:cNvPr>
          <p:cNvSpPr/>
          <p:nvPr/>
        </p:nvSpPr>
        <p:spPr>
          <a:xfrm>
            <a:off x="7123466" y="4578251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FCA9B490-515E-45FF-A00E-575A563618E2}"/>
              </a:ext>
            </a:extLst>
          </p:cNvPr>
          <p:cNvGrpSpPr/>
          <p:nvPr/>
        </p:nvGrpSpPr>
        <p:grpSpPr>
          <a:xfrm>
            <a:off x="5874809" y="5372961"/>
            <a:ext cx="468000" cy="468000"/>
            <a:chOff x="2496312" y="5178004"/>
            <a:chExt cx="468000" cy="468000"/>
          </a:xfrm>
        </p:grpSpPr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28747DE4-7AF2-432C-8F6A-B1A45CD92D5E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42FFA13E-B6BC-4AF9-A8E2-B8578255F06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64AE6E4-5154-49AD-B28C-94AF1C220645}"/>
              </a:ext>
            </a:extLst>
          </p:cNvPr>
          <p:cNvSpPr/>
          <p:nvPr/>
        </p:nvSpPr>
        <p:spPr>
          <a:xfrm>
            <a:off x="5283047" y="5046534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F376CBE2-0096-4657-B807-9DD9CF26B8BD}"/>
              </a:ext>
            </a:extLst>
          </p:cNvPr>
          <p:cNvCxnSpPr>
            <a:cxnSpLocks/>
          </p:cNvCxnSpPr>
          <p:nvPr/>
        </p:nvCxnSpPr>
        <p:spPr>
          <a:xfrm flipH="1" flipV="1">
            <a:off x="6342809" y="5614993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591A7EFF-2D27-49F9-934F-D4512478729E}"/>
              </a:ext>
            </a:extLst>
          </p:cNvPr>
          <p:cNvGrpSpPr/>
          <p:nvPr/>
        </p:nvGrpSpPr>
        <p:grpSpPr>
          <a:xfrm>
            <a:off x="7312355" y="5372961"/>
            <a:ext cx="468000" cy="468000"/>
            <a:chOff x="2496312" y="5178004"/>
            <a:chExt cx="468000" cy="468000"/>
          </a:xfrm>
        </p:grpSpPr>
        <p:sp>
          <p:nvSpPr>
            <p:cNvPr id="19" name="타원 18">
              <a:extLst>
                <a:ext uri="{FF2B5EF4-FFF2-40B4-BE49-F238E27FC236}">
                  <a16:creationId xmlns:a16="http://schemas.microsoft.com/office/drawing/2014/main" id="{EF42AFC8-9CA8-4D8C-AF0B-56F641C46F2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294094D0-695C-41F8-B1D9-7D0BC22F04A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A3D5745-CE7E-4424-9F45-F6220E97AB61}"/>
              </a:ext>
            </a:extLst>
          </p:cNvPr>
          <p:cNvSpPr/>
          <p:nvPr/>
        </p:nvSpPr>
        <p:spPr>
          <a:xfrm>
            <a:off x="6720593" y="5046534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A8FCF885-ECBE-4B63-B104-A524621B6B77}"/>
              </a:ext>
            </a:extLst>
          </p:cNvPr>
          <p:cNvSpPr/>
          <p:nvPr/>
        </p:nvSpPr>
        <p:spPr>
          <a:xfrm>
            <a:off x="5529105" y="5832930"/>
            <a:ext cx="11514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C81A2064-CBE0-4088-8F42-EF58C33E22F5}"/>
              </a:ext>
            </a:extLst>
          </p:cNvPr>
          <p:cNvSpPr/>
          <p:nvPr/>
        </p:nvSpPr>
        <p:spPr>
          <a:xfrm>
            <a:off x="6934571" y="5848993"/>
            <a:ext cx="14696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4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5" name="직선 화살표 연결선 24">
            <a:extLst>
              <a:ext uri="{FF2B5EF4-FFF2-40B4-BE49-F238E27FC236}">
                <a16:creationId xmlns:a16="http://schemas.microsoft.com/office/drawing/2014/main" id="{7DAACF76-C091-4041-9FE2-822196705B60}"/>
              </a:ext>
            </a:extLst>
          </p:cNvPr>
          <p:cNvCxnSpPr>
            <a:cxnSpLocks/>
          </p:cNvCxnSpPr>
          <p:nvPr/>
        </p:nvCxnSpPr>
        <p:spPr>
          <a:xfrm>
            <a:off x="7546586" y="4466861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39F0365F-0819-4152-9C6B-5B4CC087CCE4}"/>
              </a:ext>
            </a:extLst>
          </p:cNvPr>
          <p:cNvSpPr/>
          <p:nvPr/>
        </p:nvSpPr>
        <p:spPr>
          <a:xfrm>
            <a:off x="7143488" y="4171914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0154233B-CA7B-4BCC-9D0F-75F4D26BA092}"/>
              </a:ext>
            </a:extLst>
          </p:cNvPr>
          <p:cNvGrpSpPr/>
          <p:nvPr/>
        </p:nvGrpSpPr>
        <p:grpSpPr>
          <a:xfrm>
            <a:off x="858729" y="1376542"/>
            <a:ext cx="6468194" cy="1047448"/>
            <a:chOff x="886428" y="1256396"/>
            <a:chExt cx="7188175" cy="542816"/>
          </a:xfrm>
        </p:grpSpPr>
        <p:sp>
          <p:nvSpPr>
            <p:cNvPr id="30" name="직사각형">
              <a:extLst>
                <a:ext uri="{FF2B5EF4-FFF2-40B4-BE49-F238E27FC236}">
                  <a16:creationId xmlns:a16="http://schemas.microsoft.com/office/drawing/2014/main" id="{D41D4291-95C7-4004-815F-9530E00EB6FB}"/>
                </a:ext>
              </a:extLst>
            </p:cNvPr>
            <p:cNvSpPr/>
            <p:nvPr/>
          </p:nvSpPr>
          <p:spPr>
            <a:xfrm>
              <a:off x="886428" y="1256396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31" name="내용 개체 틀 2">
              <a:extLst>
                <a:ext uri="{FF2B5EF4-FFF2-40B4-BE49-F238E27FC236}">
                  <a16:creationId xmlns:a16="http://schemas.microsoft.com/office/drawing/2014/main" id="{622474E9-4391-4876-8EBD-DBEDDB46238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86428" y="1315359"/>
              <a:ext cx="7188175" cy="212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branch –d [</a:t>
              </a:r>
              <a:r>
                <a:rPr lang="en-US" altLang="ko-KR" sz="1600" b="1" kern="0" dirty="0" err="1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branch_name</a:t>
              </a:r>
              <a:r>
                <a:rPr lang="en-US" altLang="ko-KR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]</a:t>
              </a:r>
            </a:p>
          </p:txBody>
        </p:sp>
      </p:grpSp>
      <p:sp>
        <p:nvSpPr>
          <p:cNvPr id="32" name="내용 개체 틀 2">
            <a:extLst>
              <a:ext uri="{FF2B5EF4-FFF2-40B4-BE49-F238E27FC236}">
                <a16:creationId xmlns:a16="http://schemas.microsoft.com/office/drawing/2014/main" id="{3B2D0255-6225-44D9-ADF8-9D554A4F76E4}"/>
              </a:ext>
            </a:extLst>
          </p:cNvPr>
          <p:cNvSpPr txBox="1">
            <a:spLocks/>
          </p:cNvSpPr>
          <p:nvPr/>
        </p:nvSpPr>
        <p:spPr bwMode="auto">
          <a:xfrm>
            <a:off x="864472" y="1900266"/>
            <a:ext cx="6468194" cy="409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3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5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altLang="ko-KR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$ git branch –D [</a:t>
            </a:r>
            <a:r>
              <a:rPr lang="en-US" altLang="ko-KR" sz="1600" b="1" kern="0" dirty="0" err="1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branch_name</a:t>
            </a:r>
            <a:r>
              <a:rPr lang="en-US" altLang="ko-KR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]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8FDEA131-156B-416A-B293-24EF6063BAA8}"/>
              </a:ext>
            </a:extLst>
          </p:cNvPr>
          <p:cNvSpPr/>
          <p:nvPr/>
        </p:nvSpPr>
        <p:spPr>
          <a:xfrm>
            <a:off x="4766111" y="2450767"/>
            <a:ext cx="4176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Use –D option when the branch is not merged with master</a:t>
            </a:r>
            <a:endParaRPr lang="ko-KR" altLang="en-US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2E4DDFEC-67D4-4A6D-B68F-C0482A5D68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566" y="3297657"/>
            <a:ext cx="5431079" cy="1329444"/>
          </a:xfrm>
          <a:prstGeom prst="rect">
            <a:avLst/>
          </a:prstGeom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EE47AE07-BC15-4DE2-8118-FF5764E22A2B}"/>
              </a:ext>
            </a:extLst>
          </p:cNvPr>
          <p:cNvSpPr/>
          <p:nvPr/>
        </p:nvSpPr>
        <p:spPr>
          <a:xfrm>
            <a:off x="159472" y="5291380"/>
            <a:ext cx="4991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Note that when deleting a branch, HEAD must be moved to another branch</a:t>
            </a:r>
            <a:endParaRPr lang="ko-KR" altLang="en-US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081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/>
              <a:t>Merge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40071"/>
      </p:ext>
    </p:extLst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459" y="907916"/>
            <a:ext cx="8616647" cy="3030634"/>
          </a:xfrm>
        </p:spPr>
        <p:txBody>
          <a:bodyPr/>
          <a:lstStyle/>
          <a:p>
            <a:r>
              <a:rPr lang="en-US" altLang="ko-KR" dirty="0"/>
              <a:t>Merges the the multiple branches with different updates into a</a:t>
            </a:r>
            <a:r>
              <a:rPr lang="ko-KR" altLang="en-US" dirty="0"/>
              <a:t> </a:t>
            </a:r>
            <a:r>
              <a:rPr lang="en-US" altLang="ko-KR" dirty="0"/>
              <a:t>single branch</a:t>
            </a:r>
          </a:p>
          <a:p>
            <a:pPr lvl="1"/>
            <a:endParaRPr lang="en-US" altLang="ko-KR" dirty="0"/>
          </a:p>
          <a:p>
            <a:pPr marL="471416" lvl="1" indent="0">
              <a:buNone/>
            </a:pPr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b="1" i="1" dirty="0"/>
              <a:t>Fast forward </a:t>
            </a:r>
            <a:r>
              <a:rPr lang="en-US" altLang="ko-KR" dirty="0"/>
              <a:t>merge: merge the branch with its parent </a:t>
            </a:r>
          </a:p>
          <a:p>
            <a:pPr lvl="1"/>
            <a:r>
              <a:rPr lang="en-US" altLang="ko-KR" b="1" i="1" dirty="0"/>
              <a:t>3-way</a:t>
            </a:r>
            <a:r>
              <a:rPr lang="en-US" altLang="ko-KR" dirty="0"/>
              <a:t> merge: merge the two siblings</a:t>
            </a:r>
          </a:p>
          <a:p>
            <a:pPr lvl="1"/>
            <a:endParaRPr lang="en-US" altLang="ko-KR" sz="1799" dirty="0"/>
          </a:p>
          <a:p>
            <a:pPr lvl="1"/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Merge</a:t>
            </a:r>
            <a:endParaRPr lang="ko-KR" altLang="en-US" dirty="0"/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144BDCE-8180-47DE-BCBD-F0F424F87BEA}"/>
              </a:ext>
            </a:extLst>
          </p:cNvPr>
          <p:cNvGrpSpPr/>
          <p:nvPr/>
        </p:nvGrpSpPr>
        <p:grpSpPr>
          <a:xfrm>
            <a:off x="1160113" y="1660961"/>
            <a:ext cx="6782003" cy="805406"/>
            <a:chOff x="886428" y="1256396"/>
            <a:chExt cx="7188175" cy="542816"/>
          </a:xfrm>
        </p:grpSpPr>
        <p:sp>
          <p:nvSpPr>
            <p:cNvPr id="59" name="직사각형">
              <a:extLst>
                <a:ext uri="{FF2B5EF4-FFF2-40B4-BE49-F238E27FC236}">
                  <a16:creationId xmlns:a16="http://schemas.microsoft.com/office/drawing/2014/main" id="{419011B6-0874-496A-A7AF-B1E2FF2857A9}"/>
                </a:ext>
              </a:extLst>
            </p:cNvPr>
            <p:cNvSpPr/>
            <p:nvPr/>
          </p:nvSpPr>
          <p:spPr>
            <a:xfrm>
              <a:off x="886428" y="1256396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60" name="내용 개체 틀 2">
              <a:extLst>
                <a:ext uri="{FF2B5EF4-FFF2-40B4-BE49-F238E27FC236}">
                  <a16:creationId xmlns:a16="http://schemas.microsoft.com/office/drawing/2014/main" id="{B2AF820C-7E9A-42D4-A42C-B258F78D0B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86428" y="1315359"/>
              <a:ext cx="7188175" cy="446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checkout [main branch] // move to main branch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merge [branch to merge with main branch]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55064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459" y="907916"/>
            <a:ext cx="8616647" cy="3030634"/>
          </a:xfrm>
        </p:spPr>
        <p:txBody>
          <a:bodyPr/>
          <a:lstStyle/>
          <a:p>
            <a:r>
              <a:rPr lang="en-US" altLang="ko-KR" dirty="0"/>
              <a:t>Merge by moving main branch to point to the latest commit</a:t>
            </a:r>
          </a:p>
          <a:p>
            <a:pPr lvl="1"/>
            <a:endParaRPr lang="en-US" altLang="ko-KR" sz="1799" dirty="0"/>
          </a:p>
          <a:p>
            <a:pPr lvl="1"/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Fast-forward merge</a:t>
            </a:r>
            <a:endParaRPr lang="ko-KR" altLang="en-US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1EEF375D-CB62-45C0-BDA4-37CD1369C05A}"/>
              </a:ext>
            </a:extLst>
          </p:cNvPr>
          <p:cNvGrpSpPr/>
          <p:nvPr/>
        </p:nvGrpSpPr>
        <p:grpSpPr>
          <a:xfrm>
            <a:off x="526814" y="2342227"/>
            <a:ext cx="3286820" cy="1553456"/>
            <a:chOff x="674266" y="2797702"/>
            <a:chExt cx="3286820" cy="1553456"/>
          </a:xfrm>
        </p:grpSpPr>
        <p:cxnSp>
          <p:nvCxnSpPr>
            <p:cNvPr id="7" name="직선 화살표 연결선 6">
              <a:extLst>
                <a:ext uri="{FF2B5EF4-FFF2-40B4-BE49-F238E27FC236}">
                  <a16:creationId xmlns:a16="http://schemas.microsoft.com/office/drawing/2014/main" id="{10772C83-9FC3-479B-93B3-FDB0065577F7}"/>
                </a:ext>
              </a:extLst>
            </p:cNvPr>
            <p:cNvCxnSpPr>
              <a:cxnSpLocks/>
            </p:cNvCxnSpPr>
            <p:nvPr/>
          </p:nvCxnSpPr>
          <p:spPr>
            <a:xfrm>
              <a:off x="2154397" y="3107140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81B41A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37B64B7B-2122-40B2-9438-C47F861F4508}"/>
                </a:ext>
              </a:extLst>
            </p:cNvPr>
            <p:cNvSpPr/>
            <p:nvPr/>
          </p:nvSpPr>
          <p:spPr>
            <a:xfrm>
              <a:off x="1726296" y="2797702"/>
              <a:ext cx="8457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81B41A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master</a:t>
              </a:r>
              <a:endParaRPr lang="ko-KR" altLang="en-US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13E5BA14-728E-4137-9A35-BAA7C38E3B8B}"/>
                </a:ext>
              </a:extLst>
            </p:cNvPr>
            <p:cNvGrpSpPr/>
            <p:nvPr/>
          </p:nvGrpSpPr>
          <p:grpSpPr>
            <a:xfrm>
              <a:off x="674266" y="3362223"/>
              <a:ext cx="468000" cy="468000"/>
              <a:chOff x="2496312" y="5178004"/>
              <a:chExt cx="468000" cy="468000"/>
            </a:xfrm>
          </p:grpSpPr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3598E174-EBA8-43E2-99E8-9D9490802980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056532E5-EF13-45AF-93E8-20D21B8C5C2F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cxnSp>
          <p:nvCxnSpPr>
            <p:cNvPr id="16" name="직선 화살표 연결선 15">
              <a:extLst>
                <a:ext uri="{FF2B5EF4-FFF2-40B4-BE49-F238E27FC236}">
                  <a16:creationId xmlns:a16="http://schemas.microsoft.com/office/drawing/2014/main" id="{DA33F9B5-79D5-484F-82F2-695189C1F78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33813" y="3604255"/>
              <a:ext cx="79035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17" name="그룹 16">
              <a:extLst>
                <a:ext uri="{FF2B5EF4-FFF2-40B4-BE49-F238E27FC236}">
                  <a16:creationId xmlns:a16="http://schemas.microsoft.com/office/drawing/2014/main" id="{4E2C09B5-9AF6-4CF7-AC56-3C7FF57B9E5A}"/>
                </a:ext>
              </a:extLst>
            </p:cNvPr>
            <p:cNvGrpSpPr/>
            <p:nvPr/>
          </p:nvGrpSpPr>
          <p:grpSpPr>
            <a:xfrm>
              <a:off x="1906041" y="3362223"/>
              <a:ext cx="468000" cy="468000"/>
              <a:chOff x="2496312" y="5178004"/>
              <a:chExt cx="468000" cy="468000"/>
            </a:xfrm>
          </p:grpSpPr>
          <p:sp>
            <p:nvSpPr>
              <p:cNvPr id="18" name="타원 17">
                <a:extLst>
                  <a:ext uri="{FF2B5EF4-FFF2-40B4-BE49-F238E27FC236}">
                    <a16:creationId xmlns:a16="http://schemas.microsoft.com/office/drawing/2014/main" id="{8FDFF58B-306D-42C9-A17A-B7C62D857056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9" name="타원 18">
                <a:extLst>
                  <a:ext uri="{FF2B5EF4-FFF2-40B4-BE49-F238E27FC236}">
                    <a16:creationId xmlns:a16="http://schemas.microsoft.com/office/drawing/2014/main" id="{8B99A934-669B-49D6-BEAC-B954FCF29F54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cxnSp>
          <p:nvCxnSpPr>
            <p:cNvPr id="25" name="직선 화살표 연결선 24">
              <a:extLst>
                <a:ext uri="{FF2B5EF4-FFF2-40B4-BE49-F238E27FC236}">
                  <a16:creationId xmlns:a16="http://schemas.microsoft.com/office/drawing/2014/main" id="{C0BDB3C3-EAF7-4C5F-82B4-38110C3A32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70052" y="3830223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F05A28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C5BBD0F4-7F9B-4A8F-817B-A8ECF1B675CD}"/>
                </a:ext>
              </a:extLst>
            </p:cNvPr>
            <p:cNvSpPr/>
            <p:nvPr/>
          </p:nvSpPr>
          <p:spPr>
            <a:xfrm>
              <a:off x="2779017" y="4012604"/>
              <a:ext cx="118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testing</a:t>
              </a:r>
              <a:endParaRPr lang="ko-KR" altLang="en-US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27" name="직선 화살표 연결선 26">
              <a:extLst>
                <a:ext uri="{FF2B5EF4-FFF2-40B4-BE49-F238E27FC236}">
                  <a16:creationId xmlns:a16="http://schemas.microsoft.com/office/drawing/2014/main" id="{3A0C4452-FBF1-4E38-BCD8-DADCA652706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71596" y="3586914"/>
              <a:ext cx="790351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28" name="그룹 27">
              <a:extLst>
                <a:ext uri="{FF2B5EF4-FFF2-40B4-BE49-F238E27FC236}">
                  <a16:creationId xmlns:a16="http://schemas.microsoft.com/office/drawing/2014/main" id="{95D9AB60-03BD-4697-95F3-D39FAA76F070}"/>
                </a:ext>
              </a:extLst>
            </p:cNvPr>
            <p:cNvGrpSpPr/>
            <p:nvPr/>
          </p:nvGrpSpPr>
          <p:grpSpPr>
            <a:xfrm>
              <a:off x="3146354" y="3362223"/>
              <a:ext cx="468000" cy="468000"/>
              <a:chOff x="2496312" y="5178004"/>
              <a:chExt cx="468000" cy="468000"/>
            </a:xfrm>
          </p:grpSpPr>
          <p:sp>
            <p:nvSpPr>
              <p:cNvPr id="29" name="타원 28">
                <a:extLst>
                  <a:ext uri="{FF2B5EF4-FFF2-40B4-BE49-F238E27FC236}">
                    <a16:creationId xmlns:a16="http://schemas.microsoft.com/office/drawing/2014/main" id="{C413F6F3-9450-4E10-ACE0-93E03BF273AE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F37A5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30" name="타원 29">
                <a:extLst>
                  <a:ext uri="{FF2B5EF4-FFF2-40B4-BE49-F238E27FC236}">
                    <a16:creationId xmlns:a16="http://schemas.microsoft.com/office/drawing/2014/main" id="{4758828D-0913-4850-A525-C08FB35B0C4A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9A4229F1-4315-4C62-8748-666A4D6B6A54}"/>
              </a:ext>
            </a:extLst>
          </p:cNvPr>
          <p:cNvSpPr txBox="1"/>
          <p:nvPr/>
        </p:nvSpPr>
        <p:spPr>
          <a:xfrm>
            <a:off x="1295407" y="3427149"/>
            <a:ext cx="1481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to Merge Into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6BDF8D4-92CD-4643-A0B3-FA0086D23F00}"/>
              </a:ext>
            </a:extLst>
          </p:cNvPr>
          <p:cNvSpPr txBox="1"/>
          <p:nvPr/>
        </p:nvSpPr>
        <p:spPr>
          <a:xfrm>
            <a:off x="2619319" y="3863146"/>
            <a:ext cx="1481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to Merge In</a:t>
            </a:r>
            <a:endParaRPr lang="ko-KR" altLang="en-US" dirty="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5" name="화살표: 오른쪽 34">
            <a:extLst>
              <a:ext uri="{FF2B5EF4-FFF2-40B4-BE49-F238E27FC236}">
                <a16:creationId xmlns:a16="http://schemas.microsoft.com/office/drawing/2014/main" id="{F48A0262-FC5C-49BB-ABAF-E29FAC8FD0D0}"/>
              </a:ext>
            </a:extLst>
          </p:cNvPr>
          <p:cNvSpPr/>
          <p:nvPr/>
        </p:nvSpPr>
        <p:spPr bwMode="auto">
          <a:xfrm>
            <a:off x="4312279" y="2788295"/>
            <a:ext cx="641065" cy="72097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ECE688-FC3D-4C73-87FE-9B30C25C9288}"/>
              </a:ext>
            </a:extLst>
          </p:cNvPr>
          <p:cNvSpPr txBox="1"/>
          <p:nvPr/>
        </p:nvSpPr>
        <p:spPr>
          <a:xfrm>
            <a:off x="3532069" y="2396479"/>
            <a:ext cx="2224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Fast forward merge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3E334AE4-C729-4DD1-A7F7-116980219100}"/>
              </a:ext>
            </a:extLst>
          </p:cNvPr>
          <p:cNvCxnSpPr>
            <a:cxnSpLocks/>
          </p:cNvCxnSpPr>
          <p:nvPr/>
        </p:nvCxnSpPr>
        <p:spPr>
          <a:xfrm>
            <a:off x="7032723" y="2705917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4C576A4C-37F3-48D7-90A6-EAFFB6BE048A}"/>
              </a:ext>
            </a:extLst>
          </p:cNvPr>
          <p:cNvSpPr/>
          <p:nvPr/>
        </p:nvSpPr>
        <p:spPr>
          <a:xfrm>
            <a:off x="6604622" y="2396479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chemeClr val="bg1">
                    <a:lumMod val="85000"/>
                  </a:schemeClr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chemeClr val="bg1">
                  <a:lumMod val="85000"/>
                </a:schemeClr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6ACBA506-47B8-469F-A8CA-2BE69051242B}"/>
              </a:ext>
            </a:extLst>
          </p:cNvPr>
          <p:cNvGrpSpPr/>
          <p:nvPr/>
        </p:nvGrpSpPr>
        <p:grpSpPr>
          <a:xfrm>
            <a:off x="5552592" y="2961000"/>
            <a:ext cx="468000" cy="468000"/>
            <a:chOff x="2496312" y="5178004"/>
            <a:chExt cx="468000" cy="468000"/>
          </a:xfrm>
        </p:grpSpPr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E559F306-DF7E-4979-BB6F-47E65111AA01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1B55865C-C643-46DE-A075-4B553482115D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895DB4DE-819C-42FC-8309-F25A4CDAC945}"/>
              </a:ext>
            </a:extLst>
          </p:cNvPr>
          <p:cNvCxnSpPr>
            <a:cxnSpLocks/>
          </p:cNvCxnSpPr>
          <p:nvPr/>
        </p:nvCxnSpPr>
        <p:spPr>
          <a:xfrm flipH="1" flipV="1">
            <a:off x="6012139" y="3203032"/>
            <a:ext cx="790351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C7BB59F7-2AF3-4C32-A088-8697739A1ABC}"/>
              </a:ext>
            </a:extLst>
          </p:cNvPr>
          <p:cNvGrpSpPr/>
          <p:nvPr/>
        </p:nvGrpSpPr>
        <p:grpSpPr>
          <a:xfrm>
            <a:off x="6784367" y="2961000"/>
            <a:ext cx="468000" cy="468000"/>
            <a:chOff x="2496312" y="5178004"/>
            <a:chExt cx="468000" cy="468000"/>
          </a:xfrm>
        </p:grpSpPr>
        <p:sp>
          <p:nvSpPr>
            <p:cNvPr id="49" name="타원 48">
              <a:extLst>
                <a:ext uri="{FF2B5EF4-FFF2-40B4-BE49-F238E27FC236}">
                  <a16:creationId xmlns:a16="http://schemas.microsoft.com/office/drawing/2014/main" id="{AB416CE0-988F-4133-8CA3-6595CD66E09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36554A75-208F-4828-872E-93D4BCCEC5F1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C0D6DAA5-7386-47A9-9C66-51CCA546CD2C}"/>
              </a:ext>
            </a:extLst>
          </p:cNvPr>
          <p:cNvCxnSpPr>
            <a:cxnSpLocks/>
          </p:cNvCxnSpPr>
          <p:nvPr/>
        </p:nvCxnSpPr>
        <p:spPr>
          <a:xfrm flipV="1">
            <a:off x="8248378" y="3429000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7650B14C-9550-41A3-924E-41BF820E6CAE}"/>
              </a:ext>
            </a:extLst>
          </p:cNvPr>
          <p:cNvSpPr/>
          <p:nvPr/>
        </p:nvSpPr>
        <p:spPr>
          <a:xfrm>
            <a:off x="7630037" y="3611490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65CC518A-C702-406E-B3F5-70ADF08F19BE}"/>
              </a:ext>
            </a:extLst>
          </p:cNvPr>
          <p:cNvCxnSpPr>
            <a:cxnSpLocks/>
          </p:cNvCxnSpPr>
          <p:nvPr/>
        </p:nvCxnSpPr>
        <p:spPr>
          <a:xfrm flipH="1" flipV="1">
            <a:off x="7249922" y="3185691"/>
            <a:ext cx="790351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6" name="그룹 45">
            <a:extLst>
              <a:ext uri="{FF2B5EF4-FFF2-40B4-BE49-F238E27FC236}">
                <a16:creationId xmlns:a16="http://schemas.microsoft.com/office/drawing/2014/main" id="{FE34216E-7F8C-4518-990D-6895F17D52AF}"/>
              </a:ext>
            </a:extLst>
          </p:cNvPr>
          <p:cNvGrpSpPr/>
          <p:nvPr/>
        </p:nvGrpSpPr>
        <p:grpSpPr>
          <a:xfrm>
            <a:off x="8024680" y="2961000"/>
            <a:ext cx="468000" cy="468000"/>
            <a:chOff x="2496312" y="5178004"/>
            <a:chExt cx="468000" cy="468000"/>
          </a:xfrm>
        </p:grpSpPr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B598A950-178C-4C36-81D2-EDD6B9F24F5A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37A5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48" name="타원 47">
              <a:extLst>
                <a:ext uri="{FF2B5EF4-FFF2-40B4-BE49-F238E27FC236}">
                  <a16:creationId xmlns:a16="http://schemas.microsoft.com/office/drawing/2014/main" id="{85F0C5E3-A6FA-416A-8647-56FB3F9EAF7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C6B814C2-42C6-4B27-B867-AD816C26817C}"/>
              </a:ext>
            </a:extLst>
          </p:cNvPr>
          <p:cNvCxnSpPr>
            <a:cxnSpLocks/>
          </p:cNvCxnSpPr>
          <p:nvPr/>
        </p:nvCxnSpPr>
        <p:spPr>
          <a:xfrm>
            <a:off x="8253590" y="2705917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A356A70F-C209-464B-A894-8323A2243E2D}"/>
              </a:ext>
            </a:extLst>
          </p:cNvPr>
          <p:cNvSpPr/>
          <p:nvPr/>
        </p:nvSpPr>
        <p:spPr>
          <a:xfrm>
            <a:off x="7825489" y="2396479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74B7E566-87A5-42A3-A818-5A9914C697E7}"/>
              </a:ext>
            </a:extLst>
          </p:cNvPr>
          <p:cNvCxnSpPr/>
          <p:nvPr/>
        </p:nvCxnSpPr>
        <p:spPr>
          <a:xfrm>
            <a:off x="7378168" y="2807910"/>
            <a:ext cx="558350" cy="0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286009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Fast Forward Merge</a:t>
            </a:r>
            <a:endParaRPr lang="ko-KR" altLang="en-US" dirty="0"/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5AB17001-4D20-48D6-AC88-1508ED08560C}"/>
              </a:ext>
            </a:extLst>
          </p:cNvPr>
          <p:cNvCxnSpPr>
            <a:cxnSpLocks/>
          </p:cNvCxnSpPr>
          <p:nvPr/>
        </p:nvCxnSpPr>
        <p:spPr>
          <a:xfrm>
            <a:off x="4356830" y="4832608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C2E10B3C-C09C-4428-9486-E2E31228F664}"/>
              </a:ext>
            </a:extLst>
          </p:cNvPr>
          <p:cNvSpPr/>
          <p:nvPr/>
        </p:nvSpPr>
        <p:spPr>
          <a:xfrm>
            <a:off x="3928729" y="4541458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EA724018-F20A-4B6D-AA31-CB140A47D1A6}"/>
              </a:ext>
            </a:extLst>
          </p:cNvPr>
          <p:cNvGrpSpPr/>
          <p:nvPr/>
        </p:nvGrpSpPr>
        <p:grpSpPr>
          <a:xfrm>
            <a:off x="2680072" y="5336168"/>
            <a:ext cx="468000" cy="468000"/>
            <a:chOff x="2496312" y="5178004"/>
            <a:chExt cx="468000" cy="468000"/>
          </a:xfrm>
        </p:grpSpPr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02606D0E-4C84-4B8D-8040-804A64197773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F8586326-B812-4F98-AF42-1699A7FD905A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0" name="직사각형 9">
            <a:extLst>
              <a:ext uri="{FF2B5EF4-FFF2-40B4-BE49-F238E27FC236}">
                <a16:creationId xmlns:a16="http://schemas.microsoft.com/office/drawing/2014/main" id="{1334A96C-331A-40C7-831F-DE6F65ECBBE8}"/>
              </a:ext>
            </a:extLst>
          </p:cNvPr>
          <p:cNvSpPr/>
          <p:nvPr/>
        </p:nvSpPr>
        <p:spPr>
          <a:xfrm>
            <a:off x="2088310" y="5009741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1582BFD-8EB3-4631-8A29-ABC06605C66B}"/>
              </a:ext>
            </a:extLst>
          </p:cNvPr>
          <p:cNvCxnSpPr>
            <a:cxnSpLocks/>
          </p:cNvCxnSpPr>
          <p:nvPr/>
        </p:nvCxnSpPr>
        <p:spPr>
          <a:xfrm flipH="1" flipV="1">
            <a:off x="3148072" y="5578200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A3872F91-E8CD-4228-8180-915117DD448E}"/>
              </a:ext>
            </a:extLst>
          </p:cNvPr>
          <p:cNvGrpSpPr/>
          <p:nvPr/>
        </p:nvGrpSpPr>
        <p:grpSpPr>
          <a:xfrm>
            <a:off x="4117618" y="5336168"/>
            <a:ext cx="468000" cy="468000"/>
            <a:chOff x="2496312" y="5178004"/>
            <a:chExt cx="468000" cy="468000"/>
          </a:xfrm>
        </p:grpSpPr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0605A195-40D9-4895-8C93-877E8FC3B655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CE7205AD-77AE-404E-9B75-A3F42E24EDC9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45619EF-F34C-4A44-8C65-D680430F35CC}"/>
              </a:ext>
            </a:extLst>
          </p:cNvPr>
          <p:cNvSpPr/>
          <p:nvPr/>
        </p:nvSpPr>
        <p:spPr>
          <a:xfrm>
            <a:off x="3525856" y="5009741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EC6016C-2BCB-4271-B427-A9B5B3DFD0F9}"/>
              </a:ext>
            </a:extLst>
          </p:cNvPr>
          <p:cNvSpPr/>
          <p:nvPr/>
        </p:nvSpPr>
        <p:spPr>
          <a:xfrm>
            <a:off x="2334368" y="5796137"/>
            <a:ext cx="1151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9604D66-A7A5-4E1B-ADCE-E65E3DB35496}"/>
              </a:ext>
            </a:extLst>
          </p:cNvPr>
          <p:cNvSpPr/>
          <p:nvPr/>
        </p:nvSpPr>
        <p:spPr>
          <a:xfrm>
            <a:off x="3739834" y="5812200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62FB6541-FE49-4BE0-BAC3-B1B822F211B6}"/>
              </a:ext>
            </a:extLst>
          </p:cNvPr>
          <p:cNvCxnSpPr>
            <a:cxnSpLocks/>
          </p:cNvCxnSpPr>
          <p:nvPr/>
        </p:nvCxnSpPr>
        <p:spPr>
          <a:xfrm>
            <a:off x="5805226" y="4393380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286105F-11F9-4F02-A64D-9B76422E23C4}"/>
              </a:ext>
            </a:extLst>
          </p:cNvPr>
          <p:cNvSpPr/>
          <p:nvPr/>
        </p:nvSpPr>
        <p:spPr>
          <a:xfrm>
            <a:off x="5377597" y="4104832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0415BCA3-B421-47BF-B735-B4D368E9A77C}"/>
              </a:ext>
            </a:extLst>
          </p:cNvPr>
          <p:cNvCxnSpPr>
            <a:cxnSpLocks/>
          </p:cNvCxnSpPr>
          <p:nvPr/>
        </p:nvCxnSpPr>
        <p:spPr>
          <a:xfrm flipH="1" flipV="1">
            <a:off x="4585618" y="5578200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B02D404D-030A-4321-A24D-931A566AC686}"/>
              </a:ext>
            </a:extLst>
          </p:cNvPr>
          <p:cNvGrpSpPr/>
          <p:nvPr/>
        </p:nvGrpSpPr>
        <p:grpSpPr>
          <a:xfrm>
            <a:off x="5537116" y="5336168"/>
            <a:ext cx="468000" cy="468000"/>
            <a:chOff x="2496312" y="5178004"/>
            <a:chExt cx="468000" cy="468000"/>
          </a:xfrm>
        </p:grpSpPr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9179426A-4221-453F-9025-CCB91B8E68A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BD05046A-C794-4A9B-A0AB-96968AF4BBCC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9E6814C-6747-47ED-96F3-7721DA88A61F}"/>
              </a:ext>
            </a:extLst>
          </p:cNvPr>
          <p:cNvSpPr/>
          <p:nvPr/>
        </p:nvSpPr>
        <p:spPr>
          <a:xfrm>
            <a:off x="4963402" y="5009741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fdbc227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578FBCB-FD0B-4C36-AF9F-54CD4D17A0B1}"/>
              </a:ext>
            </a:extLst>
          </p:cNvPr>
          <p:cNvCxnSpPr>
            <a:cxnSpLocks/>
          </p:cNvCxnSpPr>
          <p:nvPr/>
        </p:nvCxnSpPr>
        <p:spPr>
          <a:xfrm>
            <a:off x="5800486" y="4832608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579E398-B0D4-4D06-A673-9AECE9528F39}"/>
              </a:ext>
            </a:extLst>
          </p:cNvPr>
          <p:cNvSpPr/>
          <p:nvPr/>
        </p:nvSpPr>
        <p:spPr>
          <a:xfrm>
            <a:off x="5217424" y="4541458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7D23CFB2-E1B8-4CDC-879E-75F80696307B}"/>
              </a:ext>
            </a:extLst>
          </p:cNvPr>
          <p:cNvSpPr/>
          <p:nvPr/>
        </p:nvSpPr>
        <p:spPr>
          <a:xfrm>
            <a:off x="5209453" y="5807589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“modify test.c”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625E54A7-3CC6-4A81-941C-DC53F666221A}"/>
              </a:ext>
            </a:extLst>
          </p:cNvPr>
          <p:cNvGrpSpPr/>
          <p:nvPr/>
        </p:nvGrpSpPr>
        <p:grpSpPr>
          <a:xfrm>
            <a:off x="893714" y="1161790"/>
            <a:ext cx="7142157" cy="2020221"/>
            <a:chOff x="4642937" y="975114"/>
            <a:chExt cx="4032751" cy="2020221"/>
          </a:xfrm>
        </p:grpSpPr>
        <p:sp>
          <p:nvSpPr>
            <p:cNvPr id="33" name="내용 개체 틀 2">
              <a:extLst>
                <a:ext uri="{FF2B5EF4-FFF2-40B4-BE49-F238E27FC236}">
                  <a16:creationId xmlns:a16="http://schemas.microsoft.com/office/drawing/2014/main" id="{C55929C5-C330-4105-A8BB-37E5EEBBC85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738608" y="1095275"/>
              <a:ext cx="2558017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FC215A5D-1CE1-4DE1-B25D-3776E44B4D67}"/>
                </a:ext>
              </a:extLst>
            </p:cNvPr>
            <p:cNvGrpSpPr/>
            <p:nvPr/>
          </p:nvGrpSpPr>
          <p:grpSpPr>
            <a:xfrm>
              <a:off x="4642937" y="975114"/>
              <a:ext cx="4032751" cy="2020221"/>
              <a:chOff x="4642937" y="975114"/>
              <a:chExt cx="4032751" cy="2020221"/>
            </a:xfrm>
          </p:grpSpPr>
          <p:sp>
            <p:nvSpPr>
              <p:cNvPr id="32" name="직사각형">
                <a:extLst>
                  <a:ext uri="{FF2B5EF4-FFF2-40B4-BE49-F238E27FC236}">
                    <a16:creationId xmlns:a16="http://schemas.microsoft.com/office/drawing/2014/main" id="{D1D2AA29-C7C3-4C1E-9E15-D25A5D0C5A82}"/>
                  </a:ext>
                </a:extLst>
              </p:cNvPr>
              <p:cNvSpPr/>
              <p:nvPr/>
            </p:nvSpPr>
            <p:spPr>
              <a:xfrm>
                <a:off x="4642937" y="975114"/>
                <a:ext cx="4032751" cy="2020221"/>
              </a:xfrm>
              <a:prstGeom prst="rect">
                <a:avLst/>
              </a:prstGeom>
              <a:solidFill>
                <a:srgbClr val="D6D5D5">
                  <a:alpha val="49899"/>
                </a:srgbClr>
              </a:solidFill>
              <a:ln w="12700">
                <a:solidFill>
                  <a:srgbClr val="000000">
                    <a:alpha val="49899"/>
                  </a:srgbClr>
                </a:solidFill>
                <a:miter lim="400000"/>
              </a:ln>
            </p:spPr>
            <p:txBody>
              <a:bodyPr lIns="35719" tIns="35719" rIns="35719" bIns="35719" anchor="ctr"/>
              <a:lstStyle/>
              <a:p>
                <a:pPr marL="0" marR="0" lvl="0" indent="0" algn="ctr" defTabSz="410751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kumimoji="0" sz="1547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Y중고딕"/>
                  <a:ea typeface="HY중고딕"/>
                  <a:sym typeface="Helvetica Neue Medium"/>
                </a:endParaRPr>
              </a:p>
            </p:txBody>
          </p:sp>
          <p:sp>
            <p:nvSpPr>
              <p:cNvPr id="34" name="내용 개체 틀 2">
                <a:extLst>
                  <a:ext uri="{FF2B5EF4-FFF2-40B4-BE49-F238E27FC236}">
                    <a16:creationId xmlns:a16="http://schemas.microsoft.com/office/drawing/2014/main" id="{EAC74E5C-CF47-4F5A-80A1-DC26A493B65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75632" y="1095275"/>
                <a:ext cx="3338146" cy="180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469804" indent="-46980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anose="05000000000000000000" pitchFamily="2" charset="2"/>
                  <a:buBlip>
                    <a:blip r:embed="rId3"/>
                  </a:buBlip>
                  <a:defRPr kumimoji="1" sz="1801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1pPr>
                <a:lvl2pPr marL="907865" indent="-43647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4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304658" indent="-395208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3pPr>
                <a:lvl4pPr marL="1693515" indent="-387271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5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4pPr>
                <a:lvl5pPr marL="2093485" indent="-398381" algn="l" rtl="0" eaLnBrk="1" fontAlgn="base" latinLnBrk="1" hangingPunct="1">
                  <a:lnSpc>
                    <a:spcPct val="15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5058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6pPr>
                <a:lvl7pPr marL="3007698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7pPr>
                <a:lvl8pPr marL="3464804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8pPr>
                <a:lvl9pPr marL="392190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9pPr>
              </a:lstStyle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git checkout master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git branch	testing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git checkout testing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//modify </a:t>
                </a:r>
                <a:r>
                  <a:rPr lang="en-US" sz="1400" kern="0" dirty="0" err="1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test.c</a:t>
                </a: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 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git add .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git commit –m “modify </a:t>
                </a:r>
                <a:r>
                  <a:rPr lang="en-US" sz="1400" kern="0" dirty="0" err="1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test.c</a:t>
                </a:r>
                <a:r>
                  <a:rPr lang="en-US" sz="140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”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7024229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Fast Forward Merge (Cont.)</a:t>
            </a:r>
            <a:endParaRPr lang="ko-KR" altLang="en-US" dirty="0"/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0B47B8CC-F11C-41CE-8086-D0FD8B51F96E}"/>
              </a:ext>
            </a:extLst>
          </p:cNvPr>
          <p:cNvGrpSpPr/>
          <p:nvPr/>
        </p:nvGrpSpPr>
        <p:grpSpPr>
          <a:xfrm>
            <a:off x="4979273" y="2231652"/>
            <a:ext cx="3970842" cy="931865"/>
            <a:chOff x="817433" y="3639331"/>
            <a:chExt cx="4879280" cy="2908024"/>
          </a:xfrm>
        </p:grpSpPr>
        <p:sp>
          <p:nvSpPr>
            <p:cNvPr id="38" name="직사각형">
              <a:extLst>
                <a:ext uri="{FF2B5EF4-FFF2-40B4-BE49-F238E27FC236}">
                  <a16:creationId xmlns:a16="http://schemas.microsoft.com/office/drawing/2014/main" id="{9BA05C38-C535-453C-BD74-001196816B87}"/>
                </a:ext>
              </a:extLst>
            </p:cNvPr>
            <p:cNvSpPr/>
            <p:nvPr/>
          </p:nvSpPr>
          <p:spPr>
            <a:xfrm>
              <a:off x="817433" y="3639331"/>
              <a:ext cx="4383959" cy="2020221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39" name="내용 개체 틀 2">
              <a:extLst>
                <a:ext uri="{FF2B5EF4-FFF2-40B4-BE49-F238E27FC236}">
                  <a16:creationId xmlns:a16="http://schemas.microsoft.com/office/drawing/2014/main" id="{44007557-F863-4915-A9C7-A50BCAB19ED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4991" y="3759492"/>
              <a:ext cx="3143233" cy="2787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40" name="내용 개체 틀 2">
              <a:extLst>
                <a:ext uri="{FF2B5EF4-FFF2-40B4-BE49-F238E27FC236}">
                  <a16:creationId xmlns:a16="http://schemas.microsoft.com/office/drawing/2014/main" id="{9DBF591B-F5BE-4085-821D-9CA4CF9CCB4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4874" y="3759492"/>
              <a:ext cx="4101839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lnSpcReduction="10000"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checkout master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merge testing</a:t>
              </a:r>
            </a:p>
          </p:txBody>
        </p:sp>
      </p:grp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EC6F06DE-50F9-4689-9452-3C7129B79BC3}"/>
              </a:ext>
            </a:extLst>
          </p:cNvPr>
          <p:cNvSpPr/>
          <p:nvPr/>
        </p:nvSpPr>
        <p:spPr bwMode="auto">
          <a:xfrm>
            <a:off x="1579824" y="1418204"/>
            <a:ext cx="2972734" cy="2215472"/>
          </a:xfrm>
          <a:prstGeom prst="roundRect">
            <a:avLst>
              <a:gd name="adj" fmla="val 10787"/>
            </a:avLst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B20D30EC-DC73-43A3-A759-FD225C3B8EE0}"/>
              </a:ext>
            </a:extLst>
          </p:cNvPr>
          <p:cNvSpPr/>
          <p:nvPr/>
        </p:nvSpPr>
        <p:spPr>
          <a:xfrm>
            <a:off x="3423198" y="7090890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develop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0" name="직선 화살표 연결선 79">
            <a:extLst>
              <a:ext uri="{FF2B5EF4-FFF2-40B4-BE49-F238E27FC236}">
                <a16:creationId xmlns:a16="http://schemas.microsoft.com/office/drawing/2014/main" id="{C383DACF-29B5-4E77-BDFF-85464AD5D34C}"/>
              </a:ext>
            </a:extLst>
          </p:cNvPr>
          <p:cNvCxnSpPr>
            <a:cxnSpLocks/>
          </p:cNvCxnSpPr>
          <p:nvPr/>
        </p:nvCxnSpPr>
        <p:spPr>
          <a:xfrm>
            <a:off x="2238161" y="2257886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93BCA5EF-8F6E-4C23-A319-771D28EBD71D}"/>
              </a:ext>
            </a:extLst>
          </p:cNvPr>
          <p:cNvSpPr/>
          <p:nvPr/>
        </p:nvSpPr>
        <p:spPr>
          <a:xfrm>
            <a:off x="1810060" y="1966736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82" name="그룹 81">
            <a:extLst>
              <a:ext uri="{FF2B5EF4-FFF2-40B4-BE49-F238E27FC236}">
                <a16:creationId xmlns:a16="http://schemas.microsoft.com/office/drawing/2014/main" id="{2FE98A56-360D-40D7-87B6-46F1BBCB2D4C}"/>
              </a:ext>
            </a:extLst>
          </p:cNvPr>
          <p:cNvGrpSpPr/>
          <p:nvPr/>
        </p:nvGrpSpPr>
        <p:grpSpPr>
          <a:xfrm>
            <a:off x="561403" y="2761446"/>
            <a:ext cx="468000" cy="468000"/>
            <a:chOff x="2496312" y="5178004"/>
            <a:chExt cx="468000" cy="468000"/>
          </a:xfrm>
        </p:grpSpPr>
        <p:sp>
          <p:nvSpPr>
            <p:cNvPr id="83" name="타원 82">
              <a:extLst>
                <a:ext uri="{FF2B5EF4-FFF2-40B4-BE49-F238E27FC236}">
                  <a16:creationId xmlns:a16="http://schemas.microsoft.com/office/drawing/2014/main" id="{07DF33A2-3640-4AB7-8A2B-5104210A7CA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8CE1D489-388A-493B-B7A3-26A400C1CEFD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47CD746B-55AD-4F44-B0CD-66E9935495EA}"/>
              </a:ext>
            </a:extLst>
          </p:cNvPr>
          <p:cNvSpPr/>
          <p:nvPr/>
        </p:nvSpPr>
        <p:spPr>
          <a:xfrm>
            <a:off x="-30359" y="243501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F7FA1C8E-C3DE-4D4E-B84C-56AEC1F021AB}"/>
              </a:ext>
            </a:extLst>
          </p:cNvPr>
          <p:cNvCxnSpPr>
            <a:cxnSpLocks/>
          </p:cNvCxnSpPr>
          <p:nvPr/>
        </p:nvCxnSpPr>
        <p:spPr>
          <a:xfrm flipH="1" flipV="1">
            <a:off x="1029403" y="3003478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7" name="그룹 86">
            <a:extLst>
              <a:ext uri="{FF2B5EF4-FFF2-40B4-BE49-F238E27FC236}">
                <a16:creationId xmlns:a16="http://schemas.microsoft.com/office/drawing/2014/main" id="{13003665-7103-4E5D-B11B-2C7B30FBE040}"/>
              </a:ext>
            </a:extLst>
          </p:cNvPr>
          <p:cNvGrpSpPr/>
          <p:nvPr/>
        </p:nvGrpSpPr>
        <p:grpSpPr>
          <a:xfrm>
            <a:off x="1998949" y="2761446"/>
            <a:ext cx="468000" cy="468000"/>
            <a:chOff x="2496312" y="5178004"/>
            <a:chExt cx="468000" cy="468000"/>
          </a:xfrm>
        </p:grpSpPr>
        <p:sp>
          <p:nvSpPr>
            <p:cNvPr id="88" name="타원 87">
              <a:extLst>
                <a:ext uri="{FF2B5EF4-FFF2-40B4-BE49-F238E27FC236}">
                  <a16:creationId xmlns:a16="http://schemas.microsoft.com/office/drawing/2014/main" id="{FA7FCF1A-00EB-464C-9C0E-8B54961BD10F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9" name="타원 88">
              <a:extLst>
                <a:ext uri="{FF2B5EF4-FFF2-40B4-BE49-F238E27FC236}">
                  <a16:creationId xmlns:a16="http://schemas.microsoft.com/office/drawing/2014/main" id="{2EC6C60C-DD42-4233-B9C7-70BF48729E34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36E70FE8-8E33-4892-8713-861BF153CB65}"/>
              </a:ext>
            </a:extLst>
          </p:cNvPr>
          <p:cNvSpPr/>
          <p:nvPr/>
        </p:nvSpPr>
        <p:spPr>
          <a:xfrm>
            <a:off x="1407187" y="243501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13BFA72B-BD63-4C6E-A5C1-108811A51502}"/>
              </a:ext>
            </a:extLst>
          </p:cNvPr>
          <p:cNvSpPr/>
          <p:nvPr/>
        </p:nvSpPr>
        <p:spPr>
          <a:xfrm>
            <a:off x="215699" y="3221415"/>
            <a:ext cx="1151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451FEEC7-6233-455D-ACC3-BD3DA1A5DA88}"/>
              </a:ext>
            </a:extLst>
          </p:cNvPr>
          <p:cNvSpPr/>
          <p:nvPr/>
        </p:nvSpPr>
        <p:spPr>
          <a:xfrm>
            <a:off x="1621165" y="3237478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315B1F8B-8637-45CA-AA3A-23AAC953A161}"/>
              </a:ext>
            </a:extLst>
          </p:cNvPr>
          <p:cNvCxnSpPr>
            <a:cxnSpLocks/>
          </p:cNvCxnSpPr>
          <p:nvPr/>
        </p:nvCxnSpPr>
        <p:spPr>
          <a:xfrm>
            <a:off x="2237689" y="1847973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1231338-CB35-49ED-9AE3-3C5AD69A4E1A}"/>
              </a:ext>
            </a:extLst>
          </p:cNvPr>
          <p:cNvSpPr/>
          <p:nvPr/>
        </p:nvSpPr>
        <p:spPr>
          <a:xfrm>
            <a:off x="1810060" y="1559425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95" name="직선 화살표 연결선 94">
            <a:extLst>
              <a:ext uri="{FF2B5EF4-FFF2-40B4-BE49-F238E27FC236}">
                <a16:creationId xmlns:a16="http://schemas.microsoft.com/office/drawing/2014/main" id="{1A0E9B4C-0155-4B2A-8506-6372E0BF5EB5}"/>
              </a:ext>
            </a:extLst>
          </p:cNvPr>
          <p:cNvCxnSpPr>
            <a:cxnSpLocks/>
          </p:cNvCxnSpPr>
          <p:nvPr/>
        </p:nvCxnSpPr>
        <p:spPr>
          <a:xfrm flipH="1" flipV="1">
            <a:off x="2466949" y="3003478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96" name="그룹 95">
            <a:extLst>
              <a:ext uri="{FF2B5EF4-FFF2-40B4-BE49-F238E27FC236}">
                <a16:creationId xmlns:a16="http://schemas.microsoft.com/office/drawing/2014/main" id="{F46B3083-0C0D-480C-8CB8-04C8362EA485}"/>
              </a:ext>
            </a:extLst>
          </p:cNvPr>
          <p:cNvGrpSpPr/>
          <p:nvPr/>
        </p:nvGrpSpPr>
        <p:grpSpPr>
          <a:xfrm>
            <a:off x="3418447" y="2761446"/>
            <a:ext cx="468000" cy="468000"/>
            <a:chOff x="2496312" y="5178004"/>
            <a:chExt cx="468000" cy="468000"/>
          </a:xfrm>
        </p:grpSpPr>
        <p:sp>
          <p:nvSpPr>
            <p:cNvPr id="97" name="타원 96">
              <a:extLst>
                <a:ext uri="{FF2B5EF4-FFF2-40B4-BE49-F238E27FC236}">
                  <a16:creationId xmlns:a16="http://schemas.microsoft.com/office/drawing/2014/main" id="{68A262B2-07AC-40A9-91C8-E185FB8C603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98" name="타원 97">
              <a:extLst>
                <a:ext uri="{FF2B5EF4-FFF2-40B4-BE49-F238E27FC236}">
                  <a16:creationId xmlns:a16="http://schemas.microsoft.com/office/drawing/2014/main" id="{3FAB5526-7CE8-4631-B4F7-CFE9C3C1A5E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BB5EBC65-91D8-4418-981A-F9435255A91E}"/>
              </a:ext>
            </a:extLst>
          </p:cNvPr>
          <p:cNvSpPr/>
          <p:nvPr/>
        </p:nvSpPr>
        <p:spPr>
          <a:xfrm>
            <a:off x="2844733" y="243501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7acaa62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3A2C4AF0-524A-4759-9F55-5E82FB469637}"/>
              </a:ext>
            </a:extLst>
          </p:cNvPr>
          <p:cNvCxnSpPr>
            <a:cxnSpLocks/>
          </p:cNvCxnSpPr>
          <p:nvPr/>
        </p:nvCxnSpPr>
        <p:spPr>
          <a:xfrm>
            <a:off x="3681817" y="2257886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6F8E3E30-7557-4F72-B57F-85AD9D86C8AD}"/>
              </a:ext>
            </a:extLst>
          </p:cNvPr>
          <p:cNvSpPr/>
          <p:nvPr/>
        </p:nvSpPr>
        <p:spPr>
          <a:xfrm>
            <a:off x="3098755" y="1966736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36692BD4-2569-4B3F-A5F9-CC85957EDC7B}"/>
              </a:ext>
            </a:extLst>
          </p:cNvPr>
          <p:cNvSpPr/>
          <p:nvPr/>
        </p:nvSpPr>
        <p:spPr>
          <a:xfrm>
            <a:off x="3090784" y="3232867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“modify test.c”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5BA460E-53C7-404B-99C8-CFF7B70934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0" y="3755635"/>
            <a:ext cx="3723430" cy="796523"/>
          </a:xfrm>
          <a:prstGeom prst="rect">
            <a:avLst/>
          </a:prstGeom>
        </p:spPr>
      </p:pic>
      <p:sp>
        <p:nvSpPr>
          <p:cNvPr id="103" name="화살표: 오른쪽 102">
            <a:extLst>
              <a:ext uri="{FF2B5EF4-FFF2-40B4-BE49-F238E27FC236}">
                <a16:creationId xmlns:a16="http://schemas.microsoft.com/office/drawing/2014/main" id="{FF70AEBA-6E41-40F6-B5AB-77797BAD5985}"/>
              </a:ext>
            </a:extLst>
          </p:cNvPr>
          <p:cNvSpPr/>
          <p:nvPr/>
        </p:nvSpPr>
        <p:spPr bwMode="auto">
          <a:xfrm rot="5400000">
            <a:off x="2601698" y="3681972"/>
            <a:ext cx="486070" cy="72097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cxnSp>
        <p:nvCxnSpPr>
          <p:cNvPr id="104" name="직선 화살표 연결선 103">
            <a:extLst>
              <a:ext uri="{FF2B5EF4-FFF2-40B4-BE49-F238E27FC236}">
                <a16:creationId xmlns:a16="http://schemas.microsoft.com/office/drawing/2014/main" id="{9752BAE8-8A7C-4768-932B-9DAFA6AF1BF5}"/>
              </a:ext>
            </a:extLst>
          </p:cNvPr>
          <p:cNvCxnSpPr>
            <a:cxnSpLocks/>
          </p:cNvCxnSpPr>
          <p:nvPr/>
        </p:nvCxnSpPr>
        <p:spPr>
          <a:xfrm>
            <a:off x="3438363" y="4989166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1CB9BF5C-DFE8-4704-84A5-3B00A4EACCA2}"/>
              </a:ext>
            </a:extLst>
          </p:cNvPr>
          <p:cNvSpPr/>
          <p:nvPr/>
        </p:nvSpPr>
        <p:spPr>
          <a:xfrm>
            <a:off x="3010262" y="4698016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96433DA9-F6C0-46E6-9BD3-DC90108C92B5}"/>
              </a:ext>
            </a:extLst>
          </p:cNvPr>
          <p:cNvGrpSpPr/>
          <p:nvPr/>
        </p:nvGrpSpPr>
        <p:grpSpPr>
          <a:xfrm>
            <a:off x="591566" y="5499057"/>
            <a:ext cx="468000" cy="468000"/>
            <a:chOff x="2496312" y="5178004"/>
            <a:chExt cx="468000" cy="468000"/>
          </a:xfrm>
        </p:grpSpPr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F19BF738-91C7-4896-A7E3-2BBE0EFE655F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93295BDE-9877-440A-AFBD-448A7A52C1F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D83847C3-AA63-433D-BBC2-84B14FCB4183}"/>
              </a:ext>
            </a:extLst>
          </p:cNvPr>
          <p:cNvSpPr/>
          <p:nvPr/>
        </p:nvSpPr>
        <p:spPr>
          <a:xfrm>
            <a:off x="-196" y="5172630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CD7552E7-94B9-49DF-9CB9-10CC1F2545BE}"/>
              </a:ext>
            </a:extLst>
          </p:cNvPr>
          <p:cNvCxnSpPr>
            <a:cxnSpLocks/>
          </p:cNvCxnSpPr>
          <p:nvPr/>
        </p:nvCxnSpPr>
        <p:spPr>
          <a:xfrm flipH="1" flipV="1">
            <a:off x="1059566" y="5741089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11" name="그룹 110">
            <a:extLst>
              <a:ext uri="{FF2B5EF4-FFF2-40B4-BE49-F238E27FC236}">
                <a16:creationId xmlns:a16="http://schemas.microsoft.com/office/drawing/2014/main" id="{F56ED5A0-2B4E-4647-9826-8B74B302C033}"/>
              </a:ext>
            </a:extLst>
          </p:cNvPr>
          <p:cNvGrpSpPr/>
          <p:nvPr/>
        </p:nvGrpSpPr>
        <p:grpSpPr>
          <a:xfrm>
            <a:off x="2029112" y="5499057"/>
            <a:ext cx="468000" cy="468000"/>
            <a:chOff x="2496312" y="5178004"/>
            <a:chExt cx="468000" cy="468000"/>
          </a:xfrm>
        </p:grpSpPr>
        <p:sp>
          <p:nvSpPr>
            <p:cNvPr id="112" name="타원 111">
              <a:extLst>
                <a:ext uri="{FF2B5EF4-FFF2-40B4-BE49-F238E27FC236}">
                  <a16:creationId xmlns:a16="http://schemas.microsoft.com/office/drawing/2014/main" id="{34B38055-D44D-4A4F-B393-22C974187B2F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13" name="타원 112">
              <a:extLst>
                <a:ext uri="{FF2B5EF4-FFF2-40B4-BE49-F238E27FC236}">
                  <a16:creationId xmlns:a16="http://schemas.microsoft.com/office/drawing/2014/main" id="{6DEE4047-BFC7-4D4E-A107-EAF7F8D1115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42283037-7918-4017-8DEB-4D0B4079CFC7}"/>
              </a:ext>
            </a:extLst>
          </p:cNvPr>
          <p:cNvSpPr/>
          <p:nvPr/>
        </p:nvSpPr>
        <p:spPr>
          <a:xfrm>
            <a:off x="1437350" y="5172630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E0D3096F-E14B-49D8-82D4-C0D9420A786E}"/>
              </a:ext>
            </a:extLst>
          </p:cNvPr>
          <p:cNvSpPr/>
          <p:nvPr/>
        </p:nvSpPr>
        <p:spPr>
          <a:xfrm>
            <a:off x="245862" y="5959026"/>
            <a:ext cx="1151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457FAB1D-1B4F-4E42-9051-BDB9B01A302B}"/>
              </a:ext>
            </a:extLst>
          </p:cNvPr>
          <p:cNvSpPr/>
          <p:nvPr/>
        </p:nvSpPr>
        <p:spPr>
          <a:xfrm>
            <a:off x="1651328" y="5975089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17" name="직선 화살표 연결선 116">
            <a:extLst>
              <a:ext uri="{FF2B5EF4-FFF2-40B4-BE49-F238E27FC236}">
                <a16:creationId xmlns:a16="http://schemas.microsoft.com/office/drawing/2014/main" id="{D9F9E541-2683-466C-871A-55092D2C595D}"/>
              </a:ext>
            </a:extLst>
          </p:cNvPr>
          <p:cNvCxnSpPr>
            <a:cxnSpLocks/>
          </p:cNvCxnSpPr>
          <p:nvPr/>
        </p:nvCxnSpPr>
        <p:spPr>
          <a:xfrm>
            <a:off x="3437891" y="4579253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9B47F7CA-9C9F-4894-A1BB-A2FDE68E3738}"/>
              </a:ext>
            </a:extLst>
          </p:cNvPr>
          <p:cNvSpPr/>
          <p:nvPr/>
        </p:nvSpPr>
        <p:spPr>
          <a:xfrm>
            <a:off x="3010262" y="4290705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19" name="직선 화살표 연결선 118">
            <a:extLst>
              <a:ext uri="{FF2B5EF4-FFF2-40B4-BE49-F238E27FC236}">
                <a16:creationId xmlns:a16="http://schemas.microsoft.com/office/drawing/2014/main" id="{5D49F869-D8E2-4CDF-BAFD-471C99074DCE}"/>
              </a:ext>
            </a:extLst>
          </p:cNvPr>
          <p:cNvCxnSpPr>
            <a:cxnSpLocks/>
          </p:cNvCxnSpPr>
          <p:nvPr/>
        </p:nvCxnSpPr>
        <p:spPr>
          <a:xfrm flipH="1" flipV="1">
            <a:off x="2497112" y="5741089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20" name="그룹 119">
            <a:extLst>
              <a:ext uri="{FF2B5EF4-FFF2-40B4-BE49-F238E27FC236}">
                <a16:creationId xmlns:a16="http://schemas.microsoft.com/office/drawing/2014/main" id="{ADBF70F9-2FE3-48F1-BB8F-FC4DEBED93DA}"/>
              </a:ext>
            </a:extLst>
          </p:cNvPr>
          <p:cNvGrpSpPr/>
          <p:nvPr/>
        </p:nvGrpSpPr>
        <p:grpSpPr>
          <a:xfrm>
            <a:off x="3448610" y="5499057"/>
            <a:ext cx="468000" cy="468000"/>
            <a:chOff x="2496312" y="5178004"/>
            <a:chExt cx="468000" cy="468000"/>
          </a:xfrm>
        </p:grpSpPr>
        <p:sp>
          <p:nvSpPr>
            <p:cNvPr id="121" name="타원 120">
              <a:extLst>
                <a:ext uri="{FF2B5EF4-FFF2-40B4-BE49-F238E27FC236}">
                  <a16:creationId xmlns:a16="http://schemas.microsoft.com/office/drawing/2014/main" id="{9463C685-8E84-4B6E-ADB0-65B81FF69683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22" name="타원 121">
              <a:extLst>
                <a:ext uri="{FF2B5EF4-FFF2-40B4-BE49-F238E27FC236}">
                  <a16:creationId xmlns:a16="http://schemas.microsoft.com/office/drawing/2014/main" id="{66283D7A-8169-4D3F-9E22-58034C6913B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23" name="직사각형 122">
            <a:extLst>
              <a:ext uri="{FF2B5EF4-FFF2-40B4-BE49-F238E27FC236}">
                <a16:creationId xmlns:a16="http://schemas.microsoft.com/office/drawing/2014/main" id="{0F973C8A-8AD1-4BD8-9827-7B664B74369F}"/>
              </a:ext>
            </a:extLst>
          </p:cNvPr>
          <p:cNvSpPr/>
          <p:nvPr/>
        </p:nvSpPr>
        <p:spPr>
          <a:xfrm>
            <a:off x="2874896" y="5172630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fdbc227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24" name="직선 화살표 연결선 123">
            <a:extLst>
              <a:ext uri="{FF2B5EF4-FFF2-40B4-BE49-F238E27FC236}">
                <a16:creationId xmlns:a16="http://schemas.microsoft.com/office/drawing/2014/main" id="{523027AF-1F51-4538-8878-03F51B288906}"/>
              </a:ext>
            </a:extLst>
          </p:cNvPr>
          <p:cNvCxnSpPr>
            <a:cxnSpLocks/>
          </p:cNvCxnSpPr>
          <p:nvPr/>
        </p:nvCxnSpPr>
        <p:spPr>
          <a:xfrm>
            <a:off x="4073007" y="4995699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0C2425BC-A1A0-4939-9D10-462C6FBAD822}"/>
              </a:ext>
            </a:extLst>
          </p:cNvPr>
          <p:cNvSpPr/>
          <p:nvPr/>
        </p:nvSpPr>
        <p:spPr>
          <a:xfrm>
            <a:off x="3489945" y="4704549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6EF0354B-EA19-481E-9F9E-A013ADE15A10}"/>
              </a:ext>
            </a:extLst>
          </p:cNvPr>
          <p:cNvSpPr/>
          <p:nvPr/>
        </p:nvSpPr>
        <p:spPr>
          <a:xfrm>
            <a:off x="3120947" y="5970478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“modify test.c”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CE53044C-9211-440C-AE90-B52F1933A2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0403" y="4819421"/>
            <a:ext cx="4383385" cy="338554"/>
          </a:xfrm>
          <a:prstGeom prst="rect">
            <a:avLst/>
          </a:prstGeom>
        </p:spPr>
      </p:pic>
      <p:sp>
        <p:nvSpPr>
          <p:cNvPr id="127" name="내용 개체 틀 2">
            <a:extLst>
              <a:ext uri="{FF2B5EF4-FFF2-40B4-BE49-F238E27FC236}">
                <a16:creationId xmlns:a16="http://schemas.microsoft.com/office/drawing/2014/main" id="{259D17E0-8E4D-47CC-89A7-69720111B546}"/>
              </a:ext>
            </a:extLst>
          </p:cNvPr>
          <p:cNvSpPr txBox="1">
            <a:spLocks/>
          </p:cNvSpPr>
          <p:nvPr/>
        </p:nvSpPr>
        <p:spPr bwMode="auto">
          <a:xfrm>
            <a:off x="4707798" y="1385278"/>
            <a:ext cx="4241196" cy="114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3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5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3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Helvetica" panose="020B0604020202020204" pitchFamily="34" charset="0"/>
                <a:ea typeface="Courier"/>
                <a:cs typeface="Helvetica" panose="020B0604020202020204" pitchFamily="34" charset="0"/>
                <a:sym typeface="Courier"/>
              </a:rPr>
              <a:t>1. Move </a:t>
            </a:r>
            <a:r>
              <a:rPr lang="en-US" sz="1400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HEAD</a:t>
            </a:r>
            <a:r>
              <a:rPr lang="en-US" sz="1400" kern="0" dirty="0">
                <a:solidFill>
                  <a:prstClr val="black"/>
                </a:solidFill>
                <a:latin typeface="Helvetica" panose="020B0604020202020204" pitchFamily="34" charset="0"/>
                <a:ea typeface="Courier"/>
                <a:cs typeface="Helvetica" panose="020B0604020202020204" pitchFamily="34" charset="0"/>
                <a:sym typeface="Courier"/>
              </a:rPr>
              <a:t> to master branch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400" kern="0" dirty="0">
                <a:solidFill>
                  <a:prstClr val="black"/>
                </a:solidFill>
                <a:latin typeface="Helvetica" panose="020B0604020202020204" pitchFamily="34" charset="0"/>
                <a:ea typeface="Courier"/>
                <a:cs typeface="Helvetica" panose="020B0604020202020204" pitchFamily="34" charset="0"/>
                <a:sym typeface="Courier"/>
              </a:rPr>
              <a:t>2. Merge testing to master by using “</a:t>
            </a:r>
            <a:r>
              <a:rPr lang="en-US" sz="1400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rPr>
              <a:t>git merge</a:t>
            </a:r>
            <a:r>
              <a:rPr lang="en-US" sz="1400" kern="0" dirty="0">
                <a:solidFill>
                  <a:prstClr val="black"/>
                </a:solidFill>
                <a:latin typeface="Helvetica" panose="020B0604020202020204" pitchFamily="34" charset="0"/>
                <a:ea typeface="Courier"/>
                <a:cs typeface="Helvetica" panose="020B0604020202020204" pitchFamily="34" charset="0"/>
                <a:sym typeface="Courier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66308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5" y="907916"/>
            <a:ext cx="8235190" cy="3121516"/>
          </a:xfrm>
        </p:spPr>
        <p:txBody>
          <a:bodyPr/>
          <a:lstStyle/>
          <a:p>
            <a:r>
              <a:rPr lang="en-US" altLang="ko-KR" sz="1800" dirty="0"/>
              <a:t>Delete “testing” branch</a:t>
            </a:r>
            <a:endParaRPr lang="en-US" altLang="ko-KR" sz="1799" dirty="0"/>
          </a:p>
          <a:p>
            <a:pPr lvl="1"/>
            <a:endParaRPr lang="en-US" altLang="ko-KR" sz="1799" dirty="0"/>
          </a:p>
          <a:p>
            <a:pPr lvl="1"/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Fast Forward Merge (Cont.)</a:t>
            </a:r>
            <a:endParaRPr lang="ko-KR" altLang="en-US" dirty="0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B7B3066A-CE1C-41F1-8CD8-D3A4AC6FF25F}"/>
              </a:ext>
            </a:extLst>
          </p:cNvPr>
          <p:cNvGrpSpPr/>
          <p:nvPr/>
        </p:nvGrpSpPr>
        <p:grpSpPr>
          <a:xfrm>
            <a:off x="1082348" y="1572835"/>
            <a:ext cx="3970842" cy="1256820"/>
            <a:chOff x="817433" y="3639331"/>
            <a:chExt cx="4879280" cy="7517973"/>
          </a:xfrm>
        </p:grpSpPr>
        <p:sp>
          <p:nvSpPr>
            <p:cNvPr id="37" name="직사각형">
              <a:extLst>
                <a:ext uri="{FF2B5EF4-FFF2-40B4-BE49-F238E27FC236}">
                  <a16:creationId xmlns:a16="http://schemas.microsoft.com/office/drawing/2014/main" id="{5CCCCA67-4103-40DD-B535-A9CF06A34492}"/>
                </a:ext>
              </a:extLst>
            </p:cNvPr>
            <p:cNvSpPr/>
            <p:nvPr/>
          </p:nvSpPr>
          <p:spPr>
            <a:xfrm>
              <a:off x="817433" y="3639331"/>
              <a:ext cx="4383959" cy="2020221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38" name="내용 개체 틀 2">
              <a:extLst>
                <a:ext uri="{FF2B5EF4-FFF2-40B4-BE49-F238E27FC236}">
                  <a16:creationId xmlns:a16="http://schemas.microsoft.com/office/drawing/2014/main" id="{A11ED1F9-3432-4957-AB2B-8B527F38D93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4991" y="3759492"/>
              <a:ext cx="3143233" cy="739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39" name="내용 개체 틀 2">
              <a:extLst>
                <a:ext uri="{FF2B5EF4-FFF2-40B4-BE49-F238E27FC236}">
                  <a16:creationId xmlns:a16="http://schemas.microsoft.com/office/drawing/2014/main" id="{26202B88-0D8B-4CA7-AA5D-B505D8F9E8E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4874" y="3759492"/>
              <a:ext cx="4101839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branch –d testing</a:t>
              </a:r>
            </a:p>
          </p:txBody>
        </p:sp>
      </p:grpSp>
      <p:cxnSp>
        <p:nvCxnSpPr>
          <p:cNvPr id="40" name="직선 화살표 연결선 39">
            <a:extLst>
              <a:ext uri="{FF2B5EF4-FFF2-40B4-BE49-F238E27FC236}">
                <a16:creationId xmlns:a16="http://schemas.microsoft.com/office/drawing/2014/main" id="{C5245361-49C6-458E-AD99-AA6C8B36D340}"/>
              </a:ext>
            </a:extLst>
          </p:cNvPr>
          <p:cNvCxnSpPr>
            <a:cxnSpLocks/>
          </p:cNvCxnSpPr>
          <p:nvPr/>
        </p:nvCxnSpPr>
        <p:spPr>
          <a:xfrm>
            <a:off x="5678264" y="2982104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AC73799-2B9A-4B43-A10C-DA88A6986C84}"/>
              </a:ext>
            </a:extLst>
          </p:cNvPr>
          <p:cNvSpPr/>
          <p:nvPr/>
        </p:nvSpPr>
        <p:spPr>
          <a:xfrm>
            <a:off x="5250163" y="2690954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4EA109D2-3D86-4E32-BCAA-AC773C83C2C8}"/>
              </a:ext>
            </a:extLst>
          </p:cNvPr>
          <p:cNvGrpSpPr/>
          <p:nvPr/>
        </p:nvGrpSpPr>
        <p:grpSpPr>
          <a:xfrm>
            <a:off x="2569339" y="3501742"/>
            <a:ext cx="468000" cy="468000"/>
            <a:chOff x="2496312" y="5178004"/>
            <a:chExt cx="468000" cy="468000"/>
          </a:xfrm>
        </p:grpSpPr>
        <p:sp>
          <p:nvSpPr>
            <p:cNvPr id="44" name="타원 43">
              <a:extLst>
                <a:ext uri="{FF2B5EF4-FFF2-40B4-BE49-F238E27FC236}">
                  <a16:creationId xmlns:a16="http://schemas.microsoft.com/office/drawing/2014/main" id="{A1ACB756-205A-4394-993A-52D6A589DC31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45" name="타원 44">
              <a:extLst>
                <a:ext uri="{FF2B5EF4-FFF2-40B4-BE49-F238E27FC236}">
                  <a16:creationId xmlns:a16="http://schemas.microsoft.com/office/drawing/2014/main" id="{D399400C-EBE8-4ABD-AD6E-4FE03F55A4EF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46" name="직사각형 45">
            <a:extLst>
              <a:ext uri="{FF2B5EF4-FFF2-40B4-BE49-F238E27FC236}">
                <a16:creationId xmlns:a16="http://schemas.microsoft.com/office/drawing/2014/main" id="{ECB091BC-E741-4478-B9A0-3873798213ED}"/>
              </a:ext>
            </a:extLst>
          </p:cNvPr>
          <p:cNvSpPr/>
          <p:nvPr/>
        </p:nvSpPr>
        <p:spPr>
          <a:xfrm>
            <a:off x="1977577" y="317531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b02425...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94ECCBE7-6F5B-4413-82D9-0575D05616D7}"/>
              </a:ext>
            </a:extLst>
          </p:cNvPr>
          <p:cNvCxnSpPr>
            <a:cxnSpLocks/>
          </p:cNvCxnSpPr>
          <p:nvPr/>
        </p:nvCxnSpPr>
        <p:spPr>
          <a:xfrm flipH="1" flipV="1">
            <a:off x="3037339" y="3743774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166BC820-427B-4678-8325-EF39495FF703}"/>
              </a:ext>
            </a:extLst>
          </p:cNvPr>
          <p:cNvGrpSpPr/>
          <p:nvPr/>
        </p:nvGrpSpPr>
        <p:grpSpPr>
          <a:xfrm>
            <a:off x="4006885" y="3501742"/>
            <a:ext cx="468000" cy="468000"/>
            <a:chOff x="2496312" y="5178004"/>
            <a:chExt cx="468000" cy="468000"/>
          </a:xfrm>
        </p:grpSpPr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88C57B91-A312-4950-9451-7608800200CF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0EAE0D9B-422E-4FBD-96B2-597BF45A534D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E56A92CD-8818-43F2-B4ED-EC2A8066F1E4}"/>
              </a:ext>
            </a:extLst>
          </p:cNvPr>
          <p:cNvSpPr/>
          <p:nvPr/>
        </p:nvSpPr>
        <p:spPr>
          <a:xfrm>
            <a:off x="3415123" y="317531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FB938ECD-7BBC-44B2-8686-2A76CBFD830C}"/>
              </a:ext>
            </a:extLst>
          </p:cNvPr>
          <p:cNvSpPr/>
          <p:nvPr/>
        </p:nvSpPr>
        <p:spPr>
          <a:xfrm>
            <a:off x="2223635" y="3961711"/>
            <a:ext cx="11514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“first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54" name="직사각형 53">
            <a:extLst>
              <a:ext uri="{FF2B5EF4-FFF2-40B4-BE49-F238E27FC236}">
                <a16:creationId xmlns:a16="http://schemas.microsoft.com/office/drawing/2014/main" id="{AFD0AB2F-50EF-4B2D-B051-09F7A380273D}"/>
              </a:ext>
            </a:extLst>
          </p:cNvPr>
          <p:cNvSpPr/>
          <p:nvPr/>
        </p:nvSpPr>
        <p:spPr>
          <a:xfrm>
            <a:off x="3629101" y="3977774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id="{59816460-FA66-4468-9AD9-11B82DCB4F72}"/>
              </a:ext>
            </a:extLst>
          </p:cNvPr>
          <p:cNvCxnSpPr>
            <a:cxnSpLocks/>
          </p:cNvCxnSpPr>
          <p:nvPr/>
        </p:nvCxnSpPr>
        <p:spPr>
          <a:xfrm>
            <a:off x="5677792" y="2572191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D73A677A-16A6-4898-8211-86BE64F33D1B}"/>
              </a:ext>
            </a:extLst>
          </p:cNvPr>
          <p:cNvSpPr/>
          <p:nvPr/>
        </p:nvSpPr>
        <p:spPr>
          <a:xfrm>
            <a:off x="5250163" y="2283643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57" name="직선 화살표 연결선 56">
            <a:extLst>
              <a:ext uri="{FF2B5EF4-FFF2-40B4-BE49-F238E27FC236}">
                <a16:creationId xmlns:a16="http://schemas.microsoft.com/office/drawing/2014/main" id="{A5BA17F4-B6EF-402A-A3ED-603FDCDB285A}"/>
              </a:ext>
            </a:extLst>
          </p:cNvPr>
          <p:cNvCxnSpPr>
            <a:cxnSpLocks/>
          </p:cNvCxnSpPr>
          <p:nvPr/>
        </p:nvCxnSpPr>
        <p:spPr>
          <a:xfrm flipH="1" flipV="1">
            <a:off x="4474885" y="3743774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EF6D3909-003B-473C-BAC5-D46C0DAF1EBE}"/>
              </a:ext>
            </a:extLst>
          </p:cNvPr>
          <p:cNvGrpSpPr/>
          <p:nvPr/>
        </p:nvGrpSpPr>
        <p:grpSpPr>
          <a:xfrm>
            <a:off x="5426383" y="3501742"/>
            <a:ext cx="468000" cy="468000"/>
            <a:chOff x="2496312" y="5178004"/>
            <a:chExt cx="468000" cy="468000"/>
          </a:xfrm>
        </p:grpSpPr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1CEEC454-2BBE-45AB-B435-6A6EA6AC5A30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9D724A67-86C0-4B7B-9568-65299FBB554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61" name="직사각형 60">
            <a:extLst>
              <a:ext uri="{FF2B5EF4-FFF2-40B4-BE49-F238E27FC236}">
                <a16:creationId xmlns:a16="http://schemas.microsoft.com/office/drawing/2014/main" id="{3CEBB86D-1CC6-4CE4-8593-6A99E1F6988F}"/>
              </a:ext>
            </a:extLst>
          </p:cNvPr>
          <p:cNvSpPr/>
          <p:nvPr/>
        </p:nvSpPr>
        <p:spPr>
          <a:xfrm>
            <a:off x="4852669" y="317531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fdbc227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C368ECF6-A4FB-405C-BA52-59A0AB6E2CA5}"/>
              </a:ext>
            </a:extLst>
          </p:cNvPr>
          <p:cNvSpPr/>
          <p:nvPr/>
        </p:nvSpPr>
        <p:spPr>
          <a:xfrm>
            <a:off x="5098720" y="3973163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“modify test.c”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C2F036B-5A39-48E8-8976-C952E9A9A6A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6974"/>
          <a:stretch/>
        </p:blipFill>
        <p:spPr>
          <a:xfrm>
            <a:off x="1939801" y="4786348"/>
            <a:ext cx="5420576" cy="79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137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CD9827C8-644F-4BC9-B623-F31B68CFD412}"/>
              </a:ext>
            </a:extLst>
          </p:cNvPr>
          <p:cNvCxnSpPr>
            <a:cxnSpLocks/>
          </p:cNvCxnSpPr>
          <p:nvPr/>
        </p:nvCxnSpPr>
        <p:spPr>
          <a:xfrm flipH="1" flipV="1">
            <a:off x="7919216" y="3159753"/>
            <a:ext cx="593803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551" y="807539"/>
            <a:ext cx="8235190" cy="3121516"/>
          </a:xfrm>
        </p:spPr>
        <p:txBody>
          <a:bodyPr/>
          <a:lstStyle/>
          <a:p>
            <a:r>
              <a:rPr lang="en-US" altLang="ko-KR" sz="1800" dirty="0"/>
              <a:t>Merge the siblings </a:t>
            </a:r>
          </a:p>
          <a:p>
            <a:r>
              <a:rPr lang="en-US" altLang="ko-KR" sz="1800" dirty="0"/>
              <a:t>After</a:t>
            </a:r>
            <a:r>
              <a:rPr lang="ko-KR" altLang="en-US" sz="1800" dirty="0"/>
              <a:t> </a:t>
            </a:r>
            <a:r>
              <a:rPr lang="en-US" altLang="ko-KR" sz="1800" dirty="0"/>
              <a:t>performing</a:t>
            </a:r>
            <a:r>
              <a:rPr lang="ko-KR" altLang="en-US" sz="1800" dirty="0"/>
              <a:t> </a:t>
            </a:r>
            <a:r>
              <a:rPr lang="en-US" altLang="ko-KR" sz="1800" dirty="0"/>
              <a:t>3-way</a:t>
            </a:r>
            <a:r>
              <a:rPr lang="ko-KR" altLang="en-US" sz="1800" dirty="0"/>
              <a:t> </a:t>
            </a:r>
            <a:r>
              <a:rPr lang="en-US" altLang="ko-KR" sz="1800" dirty="0"/>
              <a:t>merge,</a:t>
            </a:r>
            <a:r>
              <a:rPr lang="ko-KR" altLang="en-US" sz="1800" dirty="0"/>
              <a:t> </a:t>
            </a:r>
            <a:r>
              <a:rPr lang="en-US" altLang="ko-KR" sz="1800" dirty="0"/>
              <a:t>new</a:t>
            </a:r>
            <a:r>
              <a:rPr lang="ko-KR" altLang="en-US" sz="1800" dirty="0"/>
              <a:t> </a:t>
            </a:r>
            <a:r>
              <a:rPr lang="en-US" altLang="ko-KR" sz="1800" dirty="0"/>
              <a:t>commit</a:t>
            </a:r>
            <a:r>
              <a:rPr lang="ko-KR" altLang="en-US" sz="1800" dirty="0"/>
              <a:t> </a:t>
            </a:r>
            <a:r>
              <a:rPr lang="en-US" altLang="ko-KR" sz="1800" dirty="0"/>
              <a:t>which</a:t>
            </a:r>
            <a:r>
              <a:rPr lang="ko-KR" altLang="en-US" sz="1800" dirty="0"/>
              <a:t> </a:t>
            </a:r>
            <a:r>
              <a:rPr lang="en-US" altLang="ko-KR" sz="1800" dirty="0"/>
              <a:t>is</a:t>
            </a:r>
            <a:r>
              <a:rPr lang="ko-KR" altLang="en-US" sz="1800" dirty="0"/>
              <a:t> </a:t>
            </a:r>
            <a:r>
              <a:rPr lang="en-US" altLang="ko-KR" sz="1800" dirty="0"/>
              <a:t>called</a:t>
            </a:r>
            <a:r>
              <a:rPr lang="ko-KR" altLang="en-US" sz="1800" dirty="0"/>
              <a:t> </a:t>
            </a:r>
            <a:r>
              <a:rPr lang="en-US" altLang="ko-KR" sz="1800" dirty="0"/>
              <a:t>merge</a:t>
            </a:r>
            <a:r>
              <a:rPr lang="ko-KR" altLang="en-US" sz="1800" dirty="0"/>
              <a:t> </a:t>
            </a:r>
            <a:r>
              <a:rPr lang="en-US" altLang="ko-KR" sz="1800" dirty="0"/>
              <a:t>commit</a:t>
            </a:r>
            <a:r>
              <a:rPr lang="ko-KR" altLang="en-US" sz="1800" dirty="0"/>
              <a:t> </a:t>
            </a:r>
            <a:r>
              <a:rPr lang="en-US" altLang="ko-KR" sz="1800" dirty="0"/>
              <a:t>is</a:t>
            </a:r>
            <a:r>
              <a:rPr lang="ko-KR" altLang="en-US" sz="1800" dirty="0"/>
              <a:t> </a:t>
            </a:r>
            <a:r>
              <a:rPr lang="en-US" altLang="ko-KR" sz="1800" dirty="0"/>
              <a:t>created</a:t>
            </a:r>
            <a:endParaRPr lang="en-US" altLang="ko-KR" sz="1799" dirty="0"/>
          </a:p>
          <a:p>
            <a:pPr lvl="1"/>
            <a:endParaRPr lang="en-US" altLang="ko-KR" sz="1799" dirty="0"/>
          </a:p>
          <a:p>
            <a:pPr lvl="1"/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Merge: 3-way merge</a:t>
            </a:r>
            <a:endParaRPr lang="ko-KR" altLang="en-US" dirty="0"/>
          </a:p>
        </p:txBody>
      </p:sp>
      <p:cxnSp>
        <p:nvCxnSpPr>
          <p:cNvPr id="5" name="직선 화살표 연결선 4">
            <a:extLst>
              <a:ext uri="{FF2B5EF4-FFF2-40B4-BE49-F238E27FC236}">
                <a16:creationId xmlns:a16="http://schemas.microsoft.com/office/drawing/2014/main" id="{5AB17001-4D20-48D6-AC88-1508ED08560C}"/>
              </a:ext>
            </a:extLst>
          </p:cNvPr>
          <p:cNvCxnSpPr>
            <a:cxnSpLocks/>
          </p:cNvCxnSpPr>
          <p:nvPr/>
        </p:nvCxnSpPr>
        <p:spPr>
          <a:xfrm>
            <a:off x="2964371" y="2653388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" name="직사각형 5">
            <a:extLst>
              <a:ext uri="{FF2B5EF4-FFF2-40B4-BE49-F238E27FC236}">
                <a16:creationId xmlns:a16="http://schemas.microsoft.com/office/drawing/2014/main" id="{C2E10B3C-C09C-4428-9486-E2E31228F664}"/>
              </a:ext>
            </a:extLst>
          </p:cNvPr>
          <p:cNvSpPr/>
          <p:nvPr/>
        </p:nvSpPr>
        <p:spPr>
          <a:xfrm>
            <a:off x="2536270" y="2362238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EA724018-F20A-4B6D-AA31-CB140A47D1A6}"/>
              </a:ext>
            </a:extLst>
          </p:cNvPr>
          <p:cNvGrpSpPr/>
          <p:nvPr/>
        </p:nvGrpSpPr>
        <p:grpSpPr>
          <a:xfrm>
            <a:off x="281567" y="2902348"/>
            <a:ext cx="468000" cy="468000"/>
            <a:chOff x="2496312" y="5178004"/>
            <a:chExt cx="468000" cy="468000"/>
          </a:xfrm>
        </p:grpSpPr>
        <p:sp>
          <p:nvSpPr>
            <p:cNvPr id="8" name="타원 7">
              <a:extLst>
                <a:ext uri="{FF2B5EF4-FFF2-40B4-BE49-F238E27FC236}">
                  <a16:creationId xmlns:a16="http://schemas.microsoft.com/office/drawing/2014/main" id="{02606D0E-4C84-4B8D-8040-804A64197773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9" name="타원 8">
              <a:extLst>
                <a:ext uri="{FF2B5EF4-FFF2-40B4-BE49-F238E27FC236}">
                  <a16:creationId xmlns:a16="http://schemas.microsoft.com/office/drawing/2014/main" id="{F8586326-B812-4F98-AF42-1699A7FD905A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1582BFD-8EB3-4631-8A29-ABC06605C66B}"/>
              </a:ext>
            </a:extLst>
          </p:cNvPr>
          <p:cNvCxnSpPr>
            <a:cxnSpLocks/>
          </p:cNvCxnSpPr>
          <p:nvPr/>
        </p:nvCxnSpPr>
        <p:spPr>
          <a:xfrm flipH="1" flipV="1">
            <a:off x="747847" y="3144380"/>
            <a:ext cx="539821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A3872F91-E8CD-4228-8180-915117DD448E}"/>
              </a:ext>
            </a:extLst>
          </p:cNvPr>
          <p:cNvGrpSpPr/>
          <p:nvPr/>
        </p:nvGrpSpPr>
        <p:grpSpPr>
          <a:xfrm>
            <a:off x="1271572" y="2895676"/>
            <a:ext cx="468000" cy="468000"/>
            <a:chOff x="2496312" y="5178004"/>
            <a:chExt cx="468000" cy="468000"/>
          </a:xfrm>
        </p:grpSpPr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0605A195-40D9-4895-8C93-877E8FC3B655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CE7205AD-77AE-404E-9B75-A3F42E24EDC9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21" name="직선 화살표 연결선 20">
            <a:extLst>
              <a:ext uri="{FF2B5EF4-FFF2-40B4-BE49-F238E27FC236}">
                <a16:creationId xmlns:a16="http://schemas.microsoft.com/office/drawing/2014/main" id="{0415BCA3-B421-47BF-B735-B4D368E9A77C}"/>
              </a:ext>
            </a:extLst>
          </p:cNvPr>
          <p:cNvCxnSpPr>
            <a:cxnSpLocks/>
            <a:stCxn id="23" idx="2"/>
            <a:endCxn id="13" idx="5"/>
          </p:cNvCxnSpPr>
          <p:nvPr/>
        </p:nvCxnSpPr>
        <p:spPr>
          <a:xfrm flipH="1" flipV="1">
            <a:off x="1671035" y="3295139"/>
            <a:ext cx="1024752" cy="816623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B02D404D-030A-4321-A24D-931A566AC686}"/>
              </a:ext>
            </a:extLst>
          </p:cNvPr>
          <p:cNvGrpSpPr/>
          <p:nvPr/>
        </p:nvGrpSpPr>
        <p:grpSpPr>
          <a:xfrm>
            <a:off x="2695787" y="3877762"/>
            <a:ext cx="468000" cy="468000"/>
            <a:chOff x="2496312" y="5178004"/>
            <a:chExt cx="468000" cy="468000"/>
          </a:xfrm>
        </p:grpSpPr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9179426A-4221-453F-9025-CCB91B8E68A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BD05046A-C794-4A9B-A0AB-96968AF4BBCC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8578FBCB-FD0B-4C36-AF9F-54CD4D17A0B1}"/>
              </a:ext>
            </a:extLst>
          </p:cNvPr>
          <p:cNvCxnSpPr>
            <a:cxnSpLocks/>
          </p:cNvCxnSpPr>
          <p:nvPr/>
        </p:nvCxnSpPr>
        <p:spPr>
          <a:xfrm flipV="1">
            <a:off x="2942747" y="4351368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3579E398-B0D4-4D06-A673-9AECE9528F39}"/>
              </a:ext>
            </a:extLst>
          </p:cNvPr>
          <p:cNvSpPr/>
          <p:nvPr/>
        </p:nvSpPr>
        <p:spPr>
          <a:xfrm>
            <a:off x="2351712" y="4511225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45939033-0A57-4EF8-B048-33FD01813AE3}"/>
              </a:ext>
            </a:extLst>
          </p:cNvPr>
          <p:cNvGrpSpPr/>
          <p:nvPr/>
        </p:nvGrpSpPr>
        <p:grpSpPr>
          <a:xfrm>
            <a:off x="2695897" y="2903708"/>
            <a:ext cx="468000" cy="468000"/>
            <a:chOff x="2496312" y="5178004"/>
            <a:chExt cx="468000" cy="468000"/>
          </a:xfrm>
        </p:grpSpPr>
        <p:sp>
          <p:nvSpPr>
            <p:cNvPr id="34" name="타원 33">
              <a:extLst>
                <a:ext uri="{FF2B5EF4-FFF2-40B4-BE49-F238E27FC236}">
                  <a16:creationId xmlns:a16="http://schemas.microsoft.com/office/drawing/2014/main" id="{5C143EB3-7939-4941-A553-3C0377F09411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898BC71F-60BE-4FF9-B2AC-2F1C03A39F1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41" name="직선 화살표 연결선 40">
            <a:extLst>
              <a:ext uri="{FF2B5EF4-FFF2-40B4-BE49-F238E27FC236}">
                <a16:creationId xmlns:a16="http://schemas.microsoft.com/office/drawing/2014/main" id="{24D9117E-58B1-4DF0-BD65-E14DAB1D3A13}"/>
              </a:ext>
            </a:extLst>
          </p:cNvPr>
          <p:cNvCxnSpPr>
            <a:cxnSpLocks/>
          </p:cNvCxnSpPr>
          <p:nvPr/>
        </p:nvCxnSpPr>
        <p:spPr>
          <a:xfrm flipH="1" flipV="1">
            <a:off x="1739572" y="3127385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" name="타원 2">
            <a:extLst>
              <a:ext uri="{FF2B5EF4-FFF2-40B4-BE49-F238E27FC236}">
                <a16:creationId xmlns:a16="http://schemas.microsoft.com/office/drawing/2014/main" id="{A0643396-6705-478E-9DFB-58E143C96B3F}"/>
              </a:ext>
            </a:extLst>
          </p:cNvPr>
          <p:cNvSpPr/>
          <p:nvPr/>
        </p:nvSpPr>
        <p:spPr bwMode="auto">
          <a:xfrm>
            <a:off x="2695787" y="2910380"/>
            <a:ext cx="468000" cy="468000"/>
          </a:xfrm>
          <a:prstGeom prst="ellipse">
            <a:avLst/>
          </a:prstGeom>
          <a:noFill/>
          <a:ln w="38100" cap="flat" cmpd="sng" algn="ctr">
            <a:solidFill>
              <a:srgbClr val="53AEB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7" name="타원 36">
            <a:extLst>
              <a:ext uri="{FF2B5EF4-FFF2-40B4-BE49-F238E27FC236}">
                <a16:creationId xmlns:a16="http://schemas.microsoft.com/office/drawing/2014/main" id="{85F379FA-988C-4423-96D7-138F4F63AFAA}"/>
              </a:ext>
            </a:extLst>
          </p:cNvPr>
          <p:cNvSpPr/>
          <p:nvPr/>
        </p:nvSpPr>
        <p:spPr bwMode="auto">
          <a:xfrm>
            <a:off x="1265084" y="2893385"/>
            <a:ext cx="468000" cy="468000"/>
          </a:xfrm>
          <a:prstGeom prst="ellipse">
            <a:avLst/>
          </a:prstGeom>
          <a:noFill/>
          <a:ln w="38100" cap="flat" cmpd="sng" algn="ctr">
            <a:solidFill>
              <a:srgbClr val="53AEB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38" name="직사각형 37">
            <a:extLst>
              <a:ext uri="{FF2B5EF4-FFF2-40B4-BE49-F238E27FC236}">
                <a16:creationId xmlns:a16="http://schemas.microsoft.com/office/drawing/2014/main" id="{7A0CB08E-5880-4B48-BDDF-9F83D8A134F7}"/>
              </a:ext>
            </a:extLst>
          </p:cNvPr>
          <p:cNvSpPr/>
          <p:nvPr/>
        </p:nvSpPr>
        <p:spPr>
          <a:xfrm>
            <a:off x="986709" y="2305278"/>
            <a:ext cx="10247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53AEB3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common</a:t>
            </a:r>
          </a:p>
          <a:p>
            <a:pPr algn="ctr"/>
            <a:r>
              <a:rPr lang="en-US" altLang="ko-KR" sz="1600">
                <a:solidFill>
                  <a:srgbClr val="53AEB3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ancestor</a:t>
            </a:r>
            <a:endParaRPr lang="ko-KR" altLang="en-US" sz="1600">
              <a:solidFill>
                <a:srgbClr val="53AEB3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9" name="화살표: 오른쪽 38">
            <a:extLst>
              <a:ext uri="{FF2B5EF4-FFF2-40B4-BE49-F238E27FC236}">
                <a16:creationId xmlns:a16="http://schemas.microsoft.com/office/drawing/2014/main" id="{FE543F57-5E5A-4CD4-B058-AFA124000E28}"/>
              </a:ext>
            </a:extLst>
          </p:cNvPr>
          <p:cNvSpPr/>
          <p:nvPr/>
        </p:nvSpPr>
        <p:spPr bwMode="auto">
          <a:xfrm>
            <a:off x="4161382" y="3507491"/>
            <a:ext cx="641065" cy="72097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F3A4708-D258-4F8D-9680-BBB33081AD25}"/>
              </a:ext>
            </a:extLst>
          </p:cNvPr>
          <p:cNvSpPr txBox="1"/>
          <p:nvPr/>
        </p:nvSpPr>
        <p:spPr>
          <a:xfrm>
            <a:off x="3361769" y="4196837"/>
            <a:ext cx="2224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3-way merge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C88EF5D0-C473-4A15-B469-67FACDB7BCCE}"/>
              </a:ext>
            </a:extLst>
          </p:cNvPr>
          <p:cNvSpPr/>
          <p:nvPr/>
        </p:nvSpPr>
        <p:spPr bwMode="auto">
          <a:xfrm>
            <a:off x="2695787" y="3877762"/>
            <a:ext cx="468000" cy="468000"/>
          </a:xfrm>
          <a:prstGeom prst="ellipse">
            <a:avLst/>
          </a:prstGeom>
          <a:noFill/>
          <a:ln w="38100" cap="flat" cmpd="sng" algn="ctr">
            <a:solidFill>
              <a:srgbClr val="53AEB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78214068-68C2-4BF9-87D7-FE96FC3B858A}"/>
              </a:ext>
            </a:extLst>
          </p:cNvPr>
          <p:cNvSpPr/>
          <p:nvPr/>
        </p:nvSpPr>
        <p:spPr>
          <a:xfrm>
            <a:off x="1538417" y="4123898"/>
            <a:ext cx="1375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53AEB3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to Merge In</a:t>
            </a:r>
            <a:endParaRPr lang="ko-KR" altLang="en-US" sz="1600">
              <a:solidFill>
                <a:srgbClr val="53AEB3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6FE37AF6-BAF2-4205-934E-5A437442E3D4}"/>
              </a:ext>
            </a:extLst>
          </p:cNvPr>
          <p:cNvSpPr/>
          <p:nvPr/>
        </p:nvSpPr>
        <p:spPr>
          <a:xfrm>
            <a:off x="3000385" y="2504021"/>
            <a:ext cx="1375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53AEB3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Commit to Merge Into</a:t>
            </a:r>
            <a:endParaRPr lang="ko-KR" altLang="en-US" sz="1600">
              <a:solidFill>
                <a:srgbClr val="53AEB3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43DA34EE-5D2F-4953-BCBF-B81A718050C1}"/>
              </a:ext>
            </a:extLst>
          </p:cNvPr>
          <p:cNvCxnSpPr>
            <a:cxnSpLocks/>
          </p:cNvCxnSpPr>
          <p:nvPr/>
        </p:nvCxnSpPr>
        <p:spPr>
          <a:xfrm>
            <a:off x="8714814" y="2634786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23DE334A-4AFD-4E53-B83B-B88998BE6512}"/>
              </a:ext>
            </a:extLst>
          </p:cNvPr>
          <p:cNvSpPr/>
          <p:nvPr/>
        </p:nvSpPr>
        <p:spPr>
          <a:xfrm>
            <a:off x="8286713" y="2343636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9C95C0B3-827C-4659-AA5C-2730254E1477}"/>
              </a:ext>
            </a:extLst>
          </p:cNvPr>
          <p:cNvGrpSpPr/>
          <p:nvPr/>
        </p:nvGrpSpPr>
        <p:grpSpPr>
          <a:xfrm>
            <a:off x="5066047" y="2938089"/>
            <a:ext cx="468000" cy="468000"/>
            <a:chOff x="2496312" y="5178004"/>
            <a:chExt cx="468000" cy="468000"/>
          </a:xfrm>
        </p:grpSpPr>
        <p:sp>
          <p:nvSpPr>
            <p:cNvPr id="72" name="타원 71">
              <a:extLst>
                <a:ext uri="{FF2B5EF4-FFF2-40B4-BE49-F238E27FC236}">
                  <a16:creationId xmlns:a16="http://schemas.microsoft.com/office/drawing/2014/main" id="{231B2DB8-C037-47D8-8304-65C1B6620576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73" name="타원 72">
              <a:extLst>
                <a:ext uri="{FF2B5EF4-FFF2-40B4-BE49-F238E27FC236}">
                  <a16:creationId xmlns:a16="http://schemas.microsoft.com/office/drawing/2014/main" id="{51C90821-D552-4733-94D0-A6DFA506741E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4AA8F0AA-A351-499D-A659-8149F75AF364}"/>
              </a:ext>
            </a:extLst>
          </p:cNvPr>
          <p:cNvCxnSpPr>
            <a:cxnSpLocks/>
          </p:cNvCxnSpPr>
          <p:nvPr/>
        </p:nvCxnSpPr>
        <p:spPr>
          <a:xfrm flipH="1" flipV="1">
            <a:off x="5532327" y="3180121"/>
            <a:ext cx="539821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0DF2E1B7-63AF-4EE4-AB69-80C7B8762816}"/>
              </a:ext>
            </a:extLst>
          </p:cNvPr>
          <p:cNvGrpSpPr/>
          <p:nvPr/>
        </p:nvGrpSpPr>
        <p:grpSpPr>
          <a:xfrm>
            <a:off x="6074262" y="2931456"/>
            <a:ext cx="468000" cy="468000"/>
            <a:chOff x="2496312" y="5178004"/>
            <a:chExt cx="468000" cy="468000"/>
          </a:xfrm>
        </p:grpSpPr>
        <p:sp>
          <p:nvSpPr>
            <p:cNvPr id="76" name="타원 75">
              <a:extLst>
                <a:ext uri="{FF2B5EF4-FFF2-40B4-BE49-F238E27FC236}">
                  <a16:creationId xmlns:a16="http://schemas.microsoft.com/office/drawing/2014/main" id="{D8B8DBD1-6E06-4BF4-AFAD-5E941B4CFFEF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6D5D6F27-C1EF-4F0E-AC5E-BB2599B4253C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78" name="직선 화살표 연결선 77">
            <a:extLst>
              <a:ext uri="{FF2B5EF4-FFF2-40B4-BE49-F238E27FC236}">
                <a16:creationId xmlns:a16="http://schemas.microsoft.com/office/drawing/2014/main" id="{BD92ADAF-6A87-41F1-8783-1685F9705911}"/>
              </a:ext>
            </a:extLst>
          </p:cNvPr>
          <p:cNvCxnSpPr>
            <a:cxnSpLocks/>
            <a:stCxn id="80" idx="2"/>
            <a:endCxn id="76" idx="5"/>
          </p:cNvCxnSpPr>
          <p:nvPr/>
        </p:nvCxnSpPr>
        <p:spPr>
          <a:xfrm flipH="1" flipV="1">
            <a:off x="6473725" y="3330919"/>
            <a:ext cx="1006542" cy="816584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9" name="그룹 78">
            <a:extLst>
              <a:ext uri="{FF2B5EF4-FFF2-40B4-BE49-F238E27FC236}">
                <a16:creationId xmlns:a16="http://schemas.microsoft.com/office/drawing/2014/main" id="{FAEB3417-8875-4AA5-A0C3-B179E3540FEF}"/>
              </a:ext>
            </a:extLst>
          </p:cNvPr>
          <p:cNvGrpSpPr/>
          <p:nvPr/>
        </p:nvGrpSpPr>
        <p:grpSpPr>
          <a:xfrm>
            <a:off x="7480267" y="3913503"/>
            <a:ext cx="468000" cy="468000"/>
            <a:chOff x="2496312" y="5178004"/>
            <a:chExt cx="468000" cy="468000"/>
          </a:xfrm>
        </p:grpSpPr>
        <p:sp>
          <p:nvSpPr>
            <p:cNvPr id="80" name="타원 79">
              <a:extLst>
                <a:ext uri="{FF2B5EF4-FFF2-40B4-BE49-F238E27FC236}">
                  <a16:creationId xmlns:a16="http://schemas.microsoft.com/office/drawing/2014/main" id="{0CD01ACC-F9AD-4967-A4F3-D2D1DBEE692A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9093FCC5-4433-4C58-BDBE-BA955B73F7A6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82" name="직선 화살표 연결선 81">
            <a:extLst>
              <a:ext uri="{FF2B5EF4-FFF2-40B4-BE49-F238E27FC236}">
                <a16:creationId xmlns:a16="http://schemas.microsoft.com/office/drawing/2014/main" id="{1C588744-3F5F-4DA6-8174-FF657AD1BE24}"/>
              </a:ext>
            </a:extLst>
          </p:cNvPr>
          <p:cNvCxnSpPr>
            <a:cxnSpLocks/>
          </p:cNvCxnSpPr>
          <p:nvPr/>
        </p:nvCxnSpPr>
        <p:spPr>
          <a:xfrm flipV="1">
            <a:off x="7727227" y="4387109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83" name="그룹 82">
            <a:extLst>
              <a:ext uri="{FF2B5EF4-FFF2-40B4-BE49-F238E27FC236}">
                <a16:creationId xmlns:a16="http://schemas.microsoft.com/office/drawing/2014/main" id="{B5AA71D7-7D07-495F-B010-A3ECA08C7298}"/>
              </a:ext>
            </a:extLst>
          </p:cNvPr>
          <p:cNvGrpSpPr/>
          <p:nvPr/>
        </p:nvGrpSpPr>
        <p:grpSpPr>
          <a:xfrm>
            <a:off x="7480377" y="2939449"/>
            <a:ext cx="468000" cy="468000"/>
            <a:chOff x="2496312" y="5178004"/>
            <a:chExt cx="468000" cy="468000"/>
          </a:xfrm>
        </p:grpSpPr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B9F5F4A9-4CFC-48BB-8B2B-25DCD3F1824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5" name="타원 84">
              <a:extLst>
                <a:ext uri="{FF2B5EF4-FFF2-40B4-BE49-F238E27FC236}">
                  <a16:creationId xmlns:a16="http://schemas.microsoft.com/office/drawing/2014/main" id="{9F72A1F6-93DE-42AB-85FC-7597E61FAF4B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86" name="직선 화살표 연결선 85">
            <a:extLst>
              <a:ext uri="{FF2B5EF4-FFF2-40B4-BE49-F238E27FC236}">
                <a16:creationId xmlns:a16="http://schemas.microsoft.com/office/drawing/2014/main" id="{C22EB336-CBCC-4ADD-B332-D61DEECD10D6}"/>
              </a:ext>
            </a:extLst>
          </p:cNvPr>
          <p:cNvCxnSpPr>
            <a:cxnSpLocks/>
          </p:cNvCxnSpPr>
          <p:nvPr/>
        </p:nvCxnSpPr>
        <p:spPr>
          <a:xfrm flipH="1" flipV="1">
            <a:off x="6524052" y="3163126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90" name="그룹 89">
            <a:extLst>
              <a:ext uri="{FF2B5EF4-FFF2-40B4-BE49-F238E27FC236}">
                <a16:creationId xmlns:a16="http://schemas.microsoft.com/office/drawing/2014/main" id="{C62FE23B-2095-4984-9B03-F888053BEC8B}"/>
              </a:ext>
            </a:extLst>
          </p:cNvPr>
          <p:cNvGrpSpPr/>
          <p:nvPr/>
        </p:nvGrpSpPr>
        <p:grpSpPr>
          <a:xfrm>
            <a:off x="8500765" y="2948412"/>
            <a:ext cx="468000" cy="468000"/>
            <a:chOff x="2496312" y="5178004"/>
            <a:chExt cx="468000" cy="468000"/>
          </a:xfrm>
        </p:grpSpPr>
        <p:sp>
          <p:nvSpPr>
            <p:cNvPr id="91" name="타원 90">
              <a:extLst>
                <a:ext uri="{FF2B5EF4-FFF2-40B4-BE49-F238E27FC236}">
                  <a16:creationId xmlns:a16="http://schemas.microsoft.com/office/drawing/2014/main" id="{6B06603F-C4BD-40A3-A514-11F47E21BAE9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92" name="타원 91">
              <a:extLst>
                <a:ext uri="{FF2B5EF4-FFF2-40B4-BE49-F238E27FC236}">
                  <a16:creationId xmlns:a16="http://schemas.microsoft.com/office/drawing/2014/main" id="{63ECE8AF-6D05-4A6B-B208-4EFF942DBCA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93" name="타원 92">
            <a:extLst>
              <a:ext uri="{FF2B5EF4-FFF2-40B4-BE49-F238E27FC236}">
                <a16:creationId xmlns:a16="http://schemas.microsoft.com/office/drawing/2014/main" id="{8D202932-BCA9-42CB-B76B-8EAE028D7E2D}"/>
              </a:ext>
            </a:extLst>
          </p:cNvPr>
          <p:cNvSpPr/>
          <p:nvPr/>
        </p:nvSpPr>
        <p:spPr bwMode="auto">
          <a:xfrm>
            <a:off x="8494277" y="2946121"/>
            <a:ext cx="468000" cy="468000"/>
          </a:xfrm>
          <a:prstGeom prst="ellipse">
            <a:avLst/>
          </a:prstGeom>
          <a:noFill/>
          <a:ln w="38100" cap="flat" cmpd="sng" algn="ctr">
            <a:solidFill>
              <a:srgbClr val="53AEB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98" name="직사각형 97">
            <a:extLst>
              <a:ext uri="{FF2B5EF4-FFF2-40B4-BE49-F238E27FC236}">
                <a16:creationId xmlns:a16="http://schemas.microsoft.com/office/drawing/2014/main" id="{61D2624A-8C81-4193-B367-03A82007D999}"/>
              </a:ext>
            </a:extLst>
          </p:cNvPr>
          <p:cNvSpPr/>
          <p:nvPr/>
        </p:nvSpPr>
        <p:spPr>
          <a:xfrm>
            <a:off x="7136192" y="4606746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6436F6A9-7D4C-4452-9344-6C0B9263FDDC}"/>
              </a:ext>
            </a:extLst>
          </p:cNvPr>
          <p:cNvSpPr/>
          <p:nvPr/>
        </p:nvSpPr>
        <p:spPr>
          <a:xfrm>
            <a:off x="8096223" y="3575589"/>
            <a:ext cx="13750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53AEB3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Merge commit</a:t>
            </a:r>
            <a:endParaRPr lang="ko-KR" altLang="en-US" sz="1600">
              <a:solidFill>
                <a:srgbClr val="53AEB3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01" name="직선 화살표 연결선 100">
            <a:extLst>
              <a:ext uri="{FF2B5EF4-FFF2-40B4-BE49-F238E27FC236}">
                <a16:creationId xmlns:a16="http://schemas.microsoft.com/office/drawing/2014/main" id="{CE277860-C0A3-4193-A2B8-D94CC54C0EF6}"/>
              </a:ext>
            </a:extLst>
          </p:cNvPr>
          <p:cNvCxnSpPr>
            <a:cxnSpLocks/>
            <a:stCxn id="91" idx="3"/>
            <a:endCxn id="80" idx="6"/>
          </p:cNvCxnSpPr>
          <p:nvPr/>
        </p:nvCxnSpPr>
        <p:spPr>
          <a:xfrm flipH="1">
            <a:off x="7948267" y="3347875"/>
            <a:ext cx="621035" cy="799628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020407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3-way merge</a:t>
            </a:r>
            <a:endParaRPr lang="ko-KR" altLang="en-US" dirty="0"/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B779FE5A-23E2-4E90-B8A2-DC25556E66B2}"/>
              </a:ext>
            </a:extLst>
          </p:cNvPr>
          <p:cNvGrpSpPr/>
          <p:nvPr/>
        </p:nvGrpSpPr>
        <p:grpSpPr>
          <a:xfrm>
            <a:off x="100081" y="3548350"/>
            <a:ext cx="4665207" cy="2702103"/>
            <a:chOff x="100081" y="3548350"/>
            <a:chExt cx="4665207" cy="2702103"/>
          </a:xfrm>
        </p:grpSpPr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01955638-4430-42D6-A5E3-E3F1A6EC0847}"/>
                </a:ext>
              </a:extLst>
            </p:cNvPr>
            <p:cNvCxnSpPr>
              <a:cxnSpLocks/>
            </p:cNvCxnSpPr>
            <p:nvPr/>
          </p:nvCxnSpPr>
          <p:spPr>
            <a:xfrm>
              <a:off x="4002333" y="3839500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81B41A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5CA00B04-3D9F-43E0-BEB2-AD92F688E29F}"/>
                </a:ext>
              </a:extLst>
            </p:cNvPr>
            <p:cNvSpPr/>
            <p:nvPr/>
          </p:nvSpPr>
          <p:spPr>
            <a:xfrm>
              <a:off x="3574232" y="3548350"/>
              <a:ext cx="84577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81B41A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master</a:t>
              </a:r>
              <a:endParaRPr lang="ko-KR" altLang="en-US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40" name="그룹 39">
              <a:extLst>
                <a:ext uri="{FF2B5EF4-FFF2-40B4-BE49-F238E27FC236}">
                  <a16:creationId xmlns:a16="http://schemas.microsoft.com/office/drawing/2014/main" id="{E8F23CBD-D884-417A-9965-BB1A92ADC2AF}"/>
                </a:ext>
              </a:extLst>
            </p:cNvPr>
            <p:cNvGrpSpPr/>
            <p:nvPr/>
          </p:nvGrpSpPr>
          <p:grpSpPr>
            <a:xfrm>
              <a:off x="1036880" y="4848958"/>
              <a:ext cx="468000" cy="468000"/>
              <a:chOff x="2496312" y="5178004"/>
              <a:chExt cx="468000" cy="468000"/>
            </a:xfrm>
          </p:grpSpPr>
          <p:sp>
            <p:nvSpPr>
              <p:cNvPr id="42" name="타원 41">
                <a:extLst>
                  <a:ext uri="{FF2B5EF4-FFF2-40B4-BE49-F238E27FC236}">
                    <a16:creationId xmlns:a16="http://schemas.microsoft.com/office/drawing/2014/main" id="{B680AC3F-9A3F-499C-990C-783F4D732733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43" name="타원 42">
                <a:extLst>
                  <a:ext uri="{FF2B5EF4-FFF2-40B4-BE49-F238E27FC236}">
                    <a16:creationId xmlns:a16="http://schemas.microsoft.com/office/drawing/2014/main" id="{75CD1A7B-3636-4E26-A4B7-827C60D91E78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7C82BE63-C8F0-4BDB-9416-6436B9BEA33D}"/>
                </a:ext>
              </a:extLst>
            </p:cNvPr>
            <p:cNvSpPr/>
            <p:nvPr/>
          </p:nvSpPr>
          <p:spPr>
            <a:xfrm>
              <a:off x="445118" y="4522531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587bea...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926B2E5B-7955-4046-8F2B-6754112AE8ED}"/>
                </a:ext>
              </a:extLst>
            </p:cNvPr>
            <p:cNvSpPr/>
            <p:nvPr/>
          </p:nvSpPr>
          <p:spPr>
            <a:xfrm>
              <a:off x="659096" y="5324990"/>
              <a:ext cx="146961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“second commit”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49" name="직선 화살표 연결선 48">
              <a:extLst>
                <a:ext uri="{FF2B5EF4-FFF2-40B4-BE49-F238E27FC236}">
                  <a16:creationId xmlns:a16="http://schemas.microsoft.com/office/drawing/2014/main" id="{8DCFF1B1-8169-4541-9B03-1688477E57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04880" y="5090990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50" name="그룹 49">
              <a:extLst>
                <a:ext uri="{FF2B5EF4-FFF2-40B4-BE49-F238E27FC236}">
                  <a16:creationId xmlns:a16="http://schemas.microsoft.com/office/drawing/2014/main" id="{2662C089-EEA4-4B6E-BF0A-83CFA88DC1DA}"/>
                </a:ext>
              </a:extLst>
            </p:cNvPr>
            <p:cNvGrpSpPr/>
            <p:nvPr/>
          </p:nvGrpSpPr>
          <p:grpSpPr>
            <a:xfrm>
              <a:off x="2456378" y="4848958"/>
              <a:ext cx="468000" cy="468000"/>
              <a:chOff x="2496312" y="5178004"/>
              <a:chExt cx="468000" cy="468000"/>
            </a:xfrm>
          </p:grpSpPr>
          <p:sp>
            <p:nvSpPr>
              <p:cNvPr id="51" name="타원 50">
                <a:extLst>
                  <a:ext uri="{FF2B5EF4-FFF2-40B4-BE49-F238E27FC236}">
                    <a16:creationId xmlns:a16="http://schemas.microsoft.com/office/drawing/2014/main" id="{F0414C6F-8E61-4ADC-92EA-20ECA54FF4CB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52" name="타원 51">
                <a:extLst>
                  <a:ext uri="{FF2B5EF4-FFF2-40B4-BE49-F238E27FC236}">
                    <a16:creationId xmlns:a16="http://schemas.microsoft.com/office/drawing/2014/main" id="{99289EF3-20A5-40F5-98E9-ED80747721A8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53" name="직사각형 52">
              <a:extLst>
                <a:ext uri="{FF2B5EF4-FFF2-40B4-BE49-F238E27FC236}">
                  <a16:creationId xmlns:a16="http://schemas.microsoft.com/office/drawing/2014/main" id="{735F2A0D-098E-42CA-AA9D-3C8493433546}"/>
                </a:ext>
              </a:extLst>
            </p:cNvPr>
            <p:cNvSpPr/>
            <p:nvPr/>
          </p:nvSpPr>
          <p:spPr>
            <a:xfrm>
              <a:off x="1882664" y="4522531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fdbc227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15D0911E-62A1-4C77-802C-B0BE189BCDAC}"/>
                </a:ext>
              </a:extLst>
            </p:cNvPr>
            <p:cNvSpPr/>
            <p:nvPr/>
          </p:nvSpPr>
          <p:spPr>
            <a:xfrm>
              <a:off x="2005248" y="5324990"/>
              <a:ext cx="146961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“modify test.c”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55" name="직선 화살표 연결선 54">
              <a:extLst>
                <a:ext uri="{FF2B5EF4-FFF2-40B4-BE49-F238E27FC236}">
                  <a16:creationId xmlns:a16="http://schemas.microsoft.com/office/drawing/2014/main" id="{F1352C8F-A500-4C4B-A774-9EB932F85D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312" y="5090990"/>
              <a:ext cx="44556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6" name="직사각형 55">
              <a:extLst>
                <a:ext uri="{FF2B5EF4-FFF2-40B4-BE49-F238E27FC236}">
                  <a16:creationId xmlns:a16="http://schemas.microsoft.com/office/drawing/2014/main" id="{D54DF362-343A-4C8E-A0F8-E1F89C6AC2EF}"/>
                </a:ext>
              </a:extLst>
            </p:cNvPr>
            <p:cNvSpPr/>
            <p:nvPr/>
          </p:nvSpPr>
          <p:spPr>
            <a:xfrm>
              <a:off x="100081" y="4848626"/>
              <a:ext cx="49860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...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60" name="그룹 59">
              <a:extLst>
                <a:ext uri="{FF2B5EF4-FFF2-40B4-BE49-F238E27FC236}">
                  <a16:creationId xmlns:a16="http://schemas.microsoft.com/office/drawing/2014/main" id="{281EDE7D-E9BF-4986-9246-39CD2E35795D}"/>
                </a:ext>
              </a:extLst>
            </p:cNvPr>
            <p:cNvGrpSpPr/>
            <p:nvPr/>
          </p:nvGrpSpPr>
          <p:grpSpPr>
            <a:xfrm>
              <a:off x="3768333" y="4142724"/>
              <a:ext cx="468000" cy="468000"/>
              <a:chOff x="2496312" y="5178004"/>
              <a:chExt cx="468000" cy="468000"/>
            </a:xfrm>
          </p:grpSpPr>
          <p:sp>
            <p:nvSpPr>
              <p:cNvPr id="61" name="타원 60">
                <a:extLst>
                  <a:ext uri="{FF2B5EF4-FFF2-40B4-BE49-F238E27FC236}">
                    <a16:creationId xmlns:a16="http://schemas.microsoft.com/office/drawing/2014/main" id="{77FFA8D8-30C3-4A21-B512-B5D62B5023A3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62" name="타원 61">
                <a:extLst>
                  <a:ext uri="{FF2B5EF4-FFF2-40B4-BE49-F238E27FC236}">
                    <a16:creationId xmlns:a16="http://schemas.microsoft.com/office/drawing/2014/main" id="{FF8E5935-4921-47D4-8229-0B65CEDE896A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cxnSp>
          <p:nvCxnSpPr>
            <p:cNvPr id="63" name="직선 화살표 연결선 62">
              <a:extLst>
                <a:ext uri="{FF2B5EF4-FFF2-40B4-BE49-F238E27FC236}">
                  <a16:creationId xmlns:a16="http://schemas.microsoft.com/office/drawing/2014/main" id="{A1F6E563-CF88-4253-947B-54F9E141DEC4}"/>
                </a:ext>
              </a:extLst>
            </p:cNvPr>
            <p:cNvCxnSpPr>
              <a:cxnSpLocks/>
              <a:stCxn id="61" idx="3"/>
              <a:endCxn id="51" idx="6"/>
            </p:cNvCxnSpPr>
            <p:nvPr/>
          </p:nvCxnSpPr>
          <p:spPr>
            <a:xfrm flipH="1">
              <a:off x="2924378" y="4542187"/>
              <a:ext cx="912492" cy="540771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7" name="직선 화살표 연결선 66">
              <a:extLst>
                <a:ext uri="{FF2B5EF4-FFF2-40B4-BE49-F238E27FC236}">
                  <a16:creationId xmlns:a16="http://schemas.microsoft.com/office/drawing/2014/main" id="{9A6A6CDB-FFDA-4614-AC29-0792F3B457C0}"/>
                </a:ext>
              </a:extLst>
            </p:cNvPr>
            <p:cNvCxnSpPr>
              <a:cxnSpLocks/>
              <a:endCxn id="51" idx="6"/>
            </p:cNvCxnSpPr>
            <p:nvPr/>
          </p:nvCxnSpPr>
          <p:spPr>
            <a:xfrm flipH="1" flipV="1">
              <a:off x="2924378" y="5082958"/>
              <a:ext cx="843955" cy="659097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0" name="직사각형 69">
              <a:extLst>
                <a:ext uri="{FF2B5EF4-FFF2-40B4-BE49-F238E27FC236}">
                  <a16:creationId xmlns:a16="http://schemas.microsoft.com/office/drawing/2014/main" id="{FDBFD8AD-B66C-430A-BCB7-A4ECF852C72C}"/>
                </a:ext>
              </a:extLst>
            </p:cNvPr>
            <p:cNvSpPr/>
            <p:nvPr/>
          </p:nvSpPr>
          <p:spPr>
            <a:xfrm>
              <a:off x="3262310" y="5973454"/>
              <a:ext cx="146961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“hi world”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71" name="직사각형 70">
              <a:extLst>
                <a:ext uri="{FF2B5EF4-FFF2-40B4-BE49-F238E27FC236}">
                  <a16:creationId xmlns:a16="http://schemas.microsoft.com/office/drawing/2014/main" id="{7198586E-2BC2-4DC4-A038-70FAF6067CF2}"/>
                </a:ext>
              </a:extLst>
            </p:cNvPr>
            <p:cNvSpPr/>
            <p:nvPr/>
          </p:nvSpPr>
          <p:spPr>
            <a:xfrm>
              <a:off x="3295669" y="4607146"/>
              <a:ext cx="146961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“bye world”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7051E8D8-7E7B-4A48-AE32-0C05F3670664}"/>
                </a:ext>
              </a:extLst>
            </p:cNvPr>
            <p:cNvGrpSpPr/>
            <p:nvPr/>
          </p:nvGrpSpPr>
          <p:grpSpPr>
            <a:xfrm>
              <a:off x="3755373" y="5486523"/>
              <a:ext cx="468000" cy="468000"/>
              <a:chOff x="2496312" y="5178004"/>
              <a:chExt cx="468000" cy="468000"/>
            </a:xfrm>
          </p:grpSpPr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D45C1372-49CC-471F-B2E4-EEB6E1E0D1DA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F05A28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054EB02C-5C6D-4518-B6FB-D2C15F3007B6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cxnSp>
          <p:nvCxnSpPr>
            <p:cNvPr id="75" name="직선 화살표 연결선 74">
              <a:extLst>
                <a:ext uri="{FF2B5EF4-FFF2-40B4-BE49-F238E27FC236}">
                  <a16:creationId xmlns:a16="http://schemas.microsoft.com/office/drawing/2014/main" id="{22FF917B-4596-42E7-A06F-5D122346A034}"/>
                </a:ext>
              </a:extLst>
            </p:cNvPr>
            <p:cNvCxnSpPr>
              <a:cxnSpLocks/>
            </p:cNvCxnSpPr>
            <p:nvPr/>
          </p:nvCxnSpPr>
          <p:spPr>
            <a:xfrm>
              <a:off x="3983412" y="5235986"/>
              <a:ext cx="0" cy="255378"/>
            </a:xfrm>
            <a:prstGeom prst="straightConnector1">
              <a:avLst/>
            </a:prstGeom>
            <a:noFill/>
            <a:ln w="38100" cap="flat" cmpd="sng" algn="ctr">
              <a:solidFill>
                <a:srgbClr val="F05A28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6" name="직사각형 75">
              <a:extLst>
                <a:ext uri="{FF2B5EF4-FFF2-40B4-BE49-F238E27FC236}">
                  <a16:creationId xmlns:a16="http://schemas.microsoft.com/office/drawing/2014/main" id="{A72DE4A2-DA34-4086-9529-A0FC6406B070}"/>
                </a:ext>
              </a:extLst>
            </p:cNvPr>
            <p:cNvSpPr/>
            <p:nvPr/>
          </p:nvSpPr>
          <p:spPr>
            <a:xfrm>
              <a:off x="3404819" y="4951431"/>
              <a:ext cx="1182069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6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testing</a:t>
              </a:r>
              <a:endParaRPr lang="ko-KR" altLang="en-US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613E31E8-9D73-44D7-BA16-6D3A0605D46E}"/>
              </a:ext>
            </a:extLst>
          </p:cNvPr>
          <p:cNvGrpSpPr/>
          <p:nvPr/>
        </p:nvGrpSpPr>
        <p:grpSpPr>
          <a:xfrm>
            <a:off x="244770" y="927790"/>
            <a:ext cx="8201705" cy="2670933"/>
            <a:chOff x="679332" y="1337028"/>
            <a:chExt cx="8201705" cy="2670933"/>
          </a:xfrm>
        </p:grpSpPr>
        <p:sp>
          <p:nvSpPr>
            <p:cNvPr id="82" name="직사각형">
              <a:extLst>
                <a:ext uri="{FF2B5EF4-FFF2-40B4-BE49-F238E27FC236}">
                  <a16:creationId xmlns:a16="http://schemas.microsoft.com/office/drawing/2014/main" id="{F9C8C26A-95C4-45D0-AE23-5B6179E5669A}"/>
                </a:ext>
              </a:extLst>
            </p:cNvPr>
            <p:cNvSpPr/>
            <p:nvPr/>
          </p:nvSpPr>
          <p:spPr>
            <a:xfrm>
              <a:off x="679332" y="1337028"/>
              <a:ext cx="5697206" cy="2364740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83" name="내용 개체 틀 2">
              <a:extLst>
                <a:ext uri="{FF2B5EF4-FFF2-40B4-BE49-F238E27FC236}">
                  <a16:creationId xmlns:a16="http://schemas.microsoft.com/office/drawing/2014/main" id="{8A3BA725-EA38-460A-810A-21994A57217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3877" y="1354613"/>
              <a:ext cx="7947160" cy="2653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branch testing //make a branch “testing”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//modify </a:t>
              </a:r>
              <a:r>
                <a:rPr lang="en-US" sz="1400" kern="0" dirty="0" err="1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test.c</a:t>
              </a:r>
              <a:r>
                <a:rPr lang="ko-KR" alt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 </a:t>
              </a: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 the master branch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add . 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commit –m “bye world”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checkout testing //move HEAD to testing branch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//modify </a:t>
              </a:r>
              <a:r>
                <a:rPr lang="en-US" altLang="ko-KR" sz="1400" kern="0" dirty="0" err="1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test.c</a:t>
              </a: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 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add .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commit –m “hi world”	//commit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</p:grpSp>
      <p:grpSp>
        <p:nvGrpSpPr>
          <p:cNvPr id="98" name="그룹 97">
            <a:extLst>
              <a:ext uri="{FF2B5EF4-FFF2-40B4-BE49-F238E27FC236}">
                <a16:creationId xmlns:a16="http://schemas.microsoft.com/office/drawing/2014/main" id="{43B1F0B3-2D41-4050-B0FD-1AE25228A869}"/>
              </a:ext>
            </a:extLst>
          </p:cNvPr>
          <p:cNvGrpSpPr/>
          <p:nvPr/>
        </p:nvGrpSpPr>
        <p:grpSpPr>
          <a:xfrm>
            <a:off x="5923683" y="965476"/>
            <a:ext cx="3016594" cy="2078585"/>
            <a:chOff x="5563191" y="3344102"/>
            <a:chExt cx="3016594" cy="2078585"/>
          </a:xfrm>
        </p:grpSpPr>
        <p:grpSp>
          <p:nvGrpSpPr>
            <p:cNvPr id="92" name="그룹 91">
              <a:extLst>
                <a:ext uri="{FF2B5EF4-FFF2-40B4-BE49-F238E27FC236}">
                  <a16:creationId xmlns:a16="http://schemas.microsoft.com/office/drawing/2014/main" id="{61A0094D-416F-4AC0-BD7C-ADA3BFD0561D}"/>
                </a:ext>
              </a:extLst>
            </p:cNvPr>
            <p:cNvGrpSpPr/>
            <p:nvPr/>
          </p:nvGrpSpPr>
          <p:grpSpPr>
            <a:xfrm>
              <a:off x="5697719" y="3600760"/>
              <a:ext cx="2882066" cy="1821927"/>
              <a:chOff x="5718626" y="3468629"/>
              <a:chExt cx="2882066" cy="1821927"/>
            </a:xfrm>
          </p:grpSpPr>
          <p:sp>
            <p:nvSpPr>
              <p:cNvPr id="86" name="직사각형">
                <a:extLst>
                  <a:ext uri="{FF2B5EF4-FFF2-40B4-BE49-F238E27FC236}">
                    <a16:creationId xmlns:a16="http://schemas.microsoft.com/office/drawing/2014/main" id="{0C41DD2D-7EB5-40A6-BB83-F0E0128E23FA}"/>
                  </a:ext>
                </a:extLst>
              </p:cNvPr>
              <p:cNvSpPr/>
              <p:nvPr/>
            </p:nvSpPr>
            <p:spPr>
              <a:xfrm>
                <a:off x="5727667" y="3468629"/>
                <a:ext cx="2773505" cy="1417792"/>
              </a:xfrm>
              <a:prstGeom prst="rect">
                <a:avLst/>
              </a:prstGeom>
              <a:solidFill>
                <a:schemeClr val="bg1">
                  <a:alpha val="49899"/>
                </a:schemeClr>
              </a:solidFill>
              <a:ln w="12700">
                <a:solidFill>
                  <a:srgbClr val="000000">
                    <a:alpha val="49899"/>
                  </a:srgbClr>
                </a:solidFill>
                <a:miter lim="400000"/>
              </a:ln>
            </p:spPr>
            <p:txBody>
              <a:bodyPr lIns="35719" tIns="35719" rIns="35719" bIns="35719" anchor="ctr"/>
              <a:lstStyle/>
              <a:p>
                <a:pPr marL="0" marR="0" lvl="0" indent="0" algn="ctr" defTabSz="410751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kumimoji="0" sz="1547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Y중고딕"/>
                  <a:ea typeface="HY중고딕"/>
                  <a:sym typeface="Helvetica Neue Medium"/>
                </a:endParaRPr>
              </a:p>
            </p:txBody>
          </p:sp>
          <p:sp>
            <p:nvSpPr>
              <p:cNvPr id="88" name="내용 개체 틀 2">
                <a:extLst>
                  <a:ext uri="{FF2B5EF4-FFF2-40B4-BE49-F238E27FC236}">
                    <a16:creationId xmlns:a16="http://schemas.microsoft.com/office/drawing/2014/main" id="{57C3363A-29AF-4B1E-A81F-0878E7C352D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23415" y="3493877"/>
                <a:ext cx="2577277" cy="1518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469804" indent="-46980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anose="05000000000000000000" pitchFamily="2" charset="2"/>
                  <a:buBlip>
                    <a:blip r:embed="rId3"/>
                  </a:buBlip>
                  <a:defRPr kumimoji="1" sz="1801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1pPr>
                <a:lvl2pPr marL="907865" indent="-43647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4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304658" indent="-395208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3pPr>
                <a:lvl4pPr marL="1693515" indent="-387271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5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4pPr>
                <a:lvl5pPr marL="2093485" indent="-398381" algn="l" rtl="0" eaLnBrk="1" fontAlgn="base" latinLnBrk="1" hangingPunct="1">
                  <a:lnSpc>
                    <a:spcPct val="15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5058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6pPr>
                <a:lvl7pPr marL="3007698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7pPr>
                <a:lvl8pPr marL="3464804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8pPr>
                <a:lvl9pPr marL="392190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9pPr>
              </a:lstStyle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#include &lt;stdio.h&gt;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int main()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{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b="1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printf(“bye World\n”)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altLang="ko-KR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return 0;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}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</p:txBody>
          </p:sp>
          <p:sp>
            <p:nvSpPr>
              <p:cNvPr id="87" name="내용 개체 틀 2">
                <a:extLst>
                  <a:ext uri="{FF2B5EF4-FFF2-40B4-BE49-F238E27FC236}">
                    <a16:creationId xmlns:a16="http://schemas.microsoft.com/office/drawing/2014/main" id="{BC706A2A-ED42-4143-9103-3E845D7FD98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18626" y="3497802"/>
                <a:ext cx="2692738" cy="1792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469804" indent="-46980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anose="05000000000000000000" pitchFamily="2" charset="2"/>
                  <a:buBlip>
                    <a:blip r:embed="rId3"/>
                  </a:buBlip>
                  <a:defRPr kumimoji="1" sz="1801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1pPr>
                <a:lvl2pPr marL="907865" indent="-43647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4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304658" indent="-395208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3pPr>
                <a:lvl4pPr marL="1693515" indent="-387271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5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4pPr>
                <a:lvl5pPr marL="2093485" indent="-398381" algn="l" rtl="0" eaLnBrk="1" fontAlgn="base" latinLnBrk="1" hangingPunct="1">
                  <a:lnSpc>
                    <a:spcPct val="15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5058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6pPr>
                <a:lvl7pPr marL="3007698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7pPr>
                <a:lvl8pPr marL="3464804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8pPr>
                <a:lvl9pPr marL="392190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9pPr>
              </a:lstStyle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1 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2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3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4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5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6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</p:txBody>
          </p:sp>
        </p:grp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5A3C7D9-7E1A-4493-A731-B1294759BDA9}"/>
                </a:ext>
              </a:extLst>
            </p:cNvPr>
            <p:cNvSpPr txBox="1"/>
            <p:nvPr/>
          </p:nvSpPr>
          <p:spPr>
            <a:xfrm>
              <a:off x="5563191" y="3344102"/>
              <a:ext cx="1361444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‘test.c’ in master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그룹 104">
            <a:extLst>
              <a:ext uri="{FF2B5EF4-FFF2-40B4-BE49-F238E27FC236}">
                <a16:creationId xmlns:a16="http://schemas.microsoft.com/office/drawing/2014/main" id="{750DF1DA-6A77-4538-9519-C32DC8509DF7}"/>
              </a:ext>
            </a:extLst>
          </p:cNvPr>
          <p:cNvGrpSpPr/>
          <p:nvPr/>
        </p:nvGrpSpPr>
        <p:grpSpPr>
          <a:xfrm>
            <a:off x="5749492" y="3019037"/>
            <a:ext cx="3211006" cy="2101671"/>
            <a:chOff x="5639895" y="3191059"/>
            <a:chExt cx="3211006" cy="2101671"/>
          </a:xfrm>
        </p:grpSpPr>
        <p:sp>
          <p:nvSpPr>
            <p:cNvPr id="102" name="직사각형">
              <a:extLst>
                <a:ext uri="{FF2B5EF4-FFF2-40B4-BE49-F238E27FC236}">
                  <a16:creationId xmlns:a16="http://schemas.microsoft.com/office/drawing/2014/main" id="{7E0DA80D-5A5E-486D-AC11-F5B351AF7CA5}"/>
                </a:ext>
              </a:extLst>
            </p:cNvPr>
            <p:cNvSpPr/>
            <p:nvPr/>
          </p:nvSpPr>
          <p:spPr>
            <a:xfrm>
              <a:off x="5977876" y="3468058"/>
              <a:ext cx="2773505" cy="1417792"/>
            </a:xfrm>
            <a:prstGeom prst="rect">
              <a:avLst/>
            </a:prstGeom>
            <a:solidFill>
              <a:schemeClr val="bg1">
                <a:alpha val="49899"/>
              </a:scheme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03" name="내용 개체 틀 2">
              <a:extLst>
                <a:ext uri="{FF2B5EF4-FFF2-40B4-BE49-F238E27FC236}">
                  <a16:creationId xmlns:a16="http://schemas.microsoft.com/office/drawing/2014/main" id="{5882C5CF-1482-4C0B-849F-8DD1EF4D56A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73624" y="3493306"/>
              <a:ext cx="2577277" cy="1518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&lt;stdio.h&gt;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b="1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printf(“hi World\n”)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104" name="내용 개체 틀 2">
              <a:extLst>
                <a:ext uri="{FF2B5EF4-FFF2-40B4-BE49-F238E27FC236}">
                  <a16:creationId xmlns:a16="http://schemas.microsoft.com/office/drawing/2014/main" id="{CBBEC8E5-7B07-4872-8E5A-8B1D82260E8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77876" y="3499976"/>
              <a:ext cx="2692738" cy="179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B13D061-4A66-4DD1-A256-89C099E74044}"/>
                </a:ext>
              </a:extLst>
            </p:cNvPr>
            <p:cNvSpPr txBox="1"/>
            <p:nvPr/>
          </p:nvSpPr>
          <p:spPr>
            <a:xfrm>
              <a:off x="5639895" y="3191059"/>
              <a:ext cx="1724733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‘test.c’ in testing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848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783" y="802508"/>
            <a:ext cx="8235190" cy="3121516"/>
          </a:xfrm>
        </p:spPr>
        <p:txBody>
          <a:bodyPr/>
          <a:lstStyle/>
          <a:p>
            <a:r>
              <a:rPr lang="en-US" altLang="ko-KR" sz="1800" dirty="0"/>
              <a:t>Do 3-way merge</a:t>
            </a:r>
          </a:p>
          <a:p>
            <a:pPr marL="866641" lvl="2" indent="-469828">
              <a:buSzPct val="155000"/>
            </a:pPr>
            <a:r>
              <a:rPr lang="en-US" altLang="ko-KR" sz="1800" dirty="0">
                <a:latin typeface="Helvetica" charset="0"/>
                <a:cs typeface="Helvetica" charset="0"/>
              </a:rPr>
              <a:t>Move to master branch </a:t>
            </a:r>
          </a:p>
          <a:p>
            <a:pPr marL="866641" lvl="2" indent="-469828">
              <a:buSzPct val="155000"/>
            </a:pPr>
            <a:r>
              <a:rPr lang="en-US" altLang="ko-KR" sz="1800" dirty="0"/>
              <a:t>Merge testing branch into master branch </a:t>
            </a:r>
            <a:endParaRPr lang="en-US" altLang="ko-KR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Practice: 3-way merge (Cont.)</a:t>
            </a:r>
            <a:endParaRPr lang="ko-KR" altLang="en-US" dirty="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06A229C0-BBD1-4F6A-9C31-9B38E4E3C7F3}"/>
              </a:ext>
            </a:extLst>
          </p:cNvPr>
          <p:cNvGrpSpPr/>
          <p:nvPr/>
        </p:nvGrpSpPr>
        <p:grpSpPr>
          <a:xfrm>
            <a:off x="-62439" y="2175106"/>
            <a:ext cx="4978331" cy="3116520"/>
            <a:chOff x="203713" y="2931010"/>
            <a:chExt cx="4978331" cy="3116520"/>
          </a:xfrm>
        </p:grpSpPr>
        <p:sp>
          <p:nvSpPr>
            <p:cNvPr id="75" name="사각형: 둥근 모서리 74">
              <a:extLst>
                <a:ext uri="{FF2B5EF4-FFF2-40B4-BE49-F238E27FC236}">
                  <a16:creationId xmlns:a16="http://schemas.microsoft.com/office/drawing/2014/main" id="{8BDF0413-3890-48A6-8894-71EDE38E7316}"/>
                </a:ext>
              </a:extLst>
            </p:cNvPr>
            <p:cNvSpPr/>
            <p:nvPr/>
          </p:nvSpPr>
          <p:spPr bwMode="auto">
            <a:xfrm>
              <a:off x="3610995" y="3277543"/>
              <a:ext cx="1079525" cy="2769987"/>
            </a:xfrm>
            <a:prstGeom prst="roundRect">
              <a:avLst>
                <a:gd name="adj" fmla="val 10787"/>
              </a:avLst>
            </a:prstGeom>
            <a:solidFill>
              <a:srgbClr val="FFFF99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68AC47AE-DFCD-482C-A98D-DAFD97565A7E}"/>
                </a:ext>
              </a:extLst>
            </p:cNvPr>
            <p:cNvGrpSpPr/>
            <p:nvPr/>
          </p:nvGrpSpPr>
          <p:grpSpPr>
            <a:xfrm>
              <a:off x="203713" y="3255742"/>
              <a:ext cx="4665207" cy="2702103"/>
              <a:chOff x="100081" y="3548350"/>
              <a:chExt cx="4665207" cy="2702103"/>
            </a:xfrm>
          </p:grpSpPr>
          <p:cxnSp>
            <p:nvCxnSpPr>
              <p:cNvPr id="48" name="직선 화살표 연결선 47">
                <a:extLst>
                  <a:ext uri="{FF2B5EF4-FFF2-40B4-BE49-F238E27FC236}">
                    <a16:creationId xmlns:a16="http://schemas.microsoft.com/office/drawing/2014/main" id="{CB79184F-B54B-4C3C-B7BE-9E8EE176F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2333" y="3839500"/>
                <a:ext cx="0" cy="25537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1B41A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49" name="직사각형 48">
                <a:extLst>
                  <a:ext uri="{FF2B5EF4-FFF2-40B4-BE49-F238E27FC236}">
                    <a16:creationId xmlns:a16="http://schemas.microsoft.com/office/drawing/2014/main" id="{C5B98E2E-148F-4F7A-9BB5-5672F439D19F}"/>
                  </a:ext>
                </a:extLst>
              </p:cNvPr>
              <p:cNvSpPr/>
              <p:nvPr/>
            </p:nvSpPr>
            <p:spPr>
              <a:xfrm>
                <a:off x="3574232" y="3548350"/>
                <a:ext cx="84577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600">
                    <a:solidFill>
                      <a:srgbClr val="81B41A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master</a:t>
                </a:r>
                <a:endParaRPr lang="ko-KR" altLang="en-US" sz="1600">
                  <a:solidFill>
                    <a:srgbClr val="81B41A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grpSp>
            <p:nvGrpSpPr>
              <p:cNvPr id="50" name="그룹 49">
                <a:extLst>
                  <a:ext uri="{FF2B5EF4-FFF2-40B4-BE49-F238E27FC236}">
                    <a16:creationId xmlns:a16="http://schemas.microsoft.com/office/drawing/2014/main" id="{765083C2-14E1-4B6A-B29B-7C64DEA5C882}"/>
                  </a:ext>
                </a:extLst>
              </p:cNvPr>
              <p:cNvGrpSpPr/>
              <p:nvPr/>
            </p:nvGrpSpPr>
            <p:grpSpPr>
              <a:xfrm>
                <a:off x="1036880" y="4848958"/>
                <a:ext cx="468000" cy="468000"/>
                <a:chOff x="2496312" y="5178004"/>
                <a:chExt cx="468000" cy="468000"/>
              </a:xfrm>
            </p:grpSpPr>
            <p:sp>
              <p:nvSpPr>
                <p:cNvPr id="73" name="타원 72">
                  <a:extLst>
                    <a:ext uri="{FF2B5EF4-FFF2-40B4-BE49-F238E27FC236}">
                      <a16:creationId xmlns:a16="http://schemas.microsoft.com/office/drawing/2014/main" id="{C442DE9B-4E10-42F0-B70A-B4DBB9D02142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81B41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4" name="타원 73">
                  <a:extLst>
                    <a:ext uri="{FF2B5EF4-FFF2-40B4-BE49-F238E27FC236}">
                      <a16:creationId xmlns:a16="http://schemas.microsoft.com/office/drawing/2014/main" id="{8FED11D4-17DA-4F0D-82DD-BDEA09DC1A09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0AA98237-C23E-4208-81A7-A5E3CBEEDF19}"/>
                  </a:ext>
                </a:extLst>
              </p:cNvPr>
              <p:cNvSpPr/>
              <p:nvPr/>
            </p:nvSpPr>
            <p:spPr>
              <a:xfrm>
                <a:off x="445118" y="4522531"/>
                <a:ext cx="16915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587bea...</a:t>
                </a:r>
                <a:endParaRPr lang="ko-KR" altLang="en-US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52" name="직사각형 51">
                <a:extLst>
                  <a:ext uri="{FF2B5EF4-FFF2-40B4-BE49-F238E27FC236}">
                    <a16:creationId xmlns:a16="http://schemas.microsoft.com/office/drawing/2014/main" id="{F20EF91C-EE71-4283-BB0A-C371D983731B}"/>
                  </a:ext>
                </a:extLst>
              </p:cNvPr>
              <p:cNvSpPr/>
              <p:nvPr/>
            </p:nvSpPr>
            <p:spPr>
              <a:xfrm>
                <a:off x="659096" y="5324990"/>
                <a:ext cx="146961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“second commit”</a:t>
                </a:r>
                <a:endParaRPr lang="ko-KR" altLang="en-US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cxnSp>
            <p:nvCxnSpPr>
              <p:cNvPr id="53" name="직선 화살표 연결선 52">
                <a:extLst>
                  <a:ext uri="{FF2B5EF4-FFF2-40B4-BE49-F238E27FC236}">
                    <a16:creationId xmlns:a16="http://schemas.microsoft.com/office/drawing/2014/main" id="{2056F6D7-6DDC-4630-A6AC-D6DFD613FC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04880" y="5090990"/>
                <a:ext cx="956325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  <p:grpSp>
            <p:nvGrpSpPr>
              <p:cNvPr id="54" name="그룹 53">
                <a:extLst>
                  <a:ext uri="{FF2B5EF4-FFF2-40B4-BE49-F238E27FC236}">
                    <a16:creationId xmlns:a16="http://schemas.microsoft.com/office/drawing/2014/main" id="{4020BA42-CF99-4EB6-97F1-1CD620F4842F}"/>
                  </a:ext>
                </a:extLst>
              </p:cNvPr>
              <p:cNvGrpSpPr/>
              <p:nvPr/>
            </p:nvGrpSpPr>
            <p:grpSpPr>
              <a:xfrm>
                <a:off x="2456378" y="4848958"/>
                <a:ext cx="468000" cy="468000"/>
                <a:chOff x="2496312" y="5178004"/>
                <a:chExt cx="468000" cy="468000"/>
              </a:xfrm>
            </p:grpSpPr>
            <p:sp>
              <p:nvSpPr>
                <p:cNvPr id="71" name="타원 70">
                  <a:extLst>
                    <a:ext uri="{FF2B5EF4-FFF2-40B4-BE49-F238E27FC236}">
                      <a16:creationId xmlns:a16="http://schemas.microsoft.com/office/drawing/2014/main" id="{96E2A60B-BE89-4FCC-B0A3-148CF2F4FE97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81B41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2" name="타원 71">
                  <a:extLst>
                    <a:ext uri="{FF2B5EF4-FFF2-40B4-BE49-F238E27FC236}">
                      <a16:creationId xmlns:a16="http://schemas.microsoft.com/office/drawing/2014/main" id="{ED4D5DD1-5354-4D1A-BDEA-BE0CF23FF28E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sp>
            <p:nvSpPr>
              <p:cNvPr id="55" name="직사각형 54">
                <a:extLst>
                  <a:ext uri="{FF2B5EF4-FFF2-40B4-BE49-F238E27FC236}">
                    <a16:creationId xmlns:a16="http://schemas.microsoft.com/office/drawing/2014/main" id="{7F8A8986-EDA8-4310-BED9-D3BFE2B9E258}"/>
                  </a:ext>
                </a:extLst>
              </p:cNvPr>
              <p:cNvSpPr/>
              <p:nvPr/>
            </p:nvSpPr>
            <p:spPr>
              <a:xfrm>
                <a:off x="1882664" y="4522531"/>
                <a:ext cx="1691568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fdbc227</a:t>
                </a:r>
                <a:endParaRPr lang="ko-KR" altLang="en-US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56" name="직사각형 55">
                <a:extLst>
                  <a:ext uri="{FF2B5EF4-FFF2-40B4-BE49-F238E27FC236}">
                    <a16:creationId xmlns:a16="http://schemas.microsoft.com/office/drawing/2014/main" id="{37408496-6764-4D82-95A2-75902196CE35}"/>
                  </a:ext>
                </a:extLst>
              </p:cNvPr>
              <p:cNvSpPr/>
              <p:nvPr/>
            </p:nvSpPr>
            <p:spPr>
              <a:xfrm>
                <a:off x="2005248" y="5324990"/>
                <a:ext cx="146961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“modify test.c”</a:t>
                </a:r>
                <a:endParaRPr lang="ko-KR" altLang="en-US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cxnSp>
            <p:nvCxnSpPr>
              <p:cNvPr id="57" name="직선 화살표 연결선 56">
                <a:extLst>
                  <a:ext uri="{FF2B5EF4-FFF2-40B4-BE49-F238E27FC236}">
                    <a16:creationId xmlns:a16="http://schemas.microsoft.com/office/drawing/2014/main" id="{B0E517FA-1872-4365-8DD4-C60F31E270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1312" y="5090990"/>
                <a:ext cx="44556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8" name="직사각형 57">
                <a:extLst>
                  <a:ext uri="{FF2B5EF4-FFF2-40B4-BE49-F238E27FC236}">
                    <a16:creationId xmlns:a16="http://schemas.microsoft.com/office/drawing/2014/main" id="{542F8FE7-2426-45FD-AFDD-5A6C828102E2}"/>
                  </a:ext>
                </a:extLst>
              </p:cNvPr>
              <p:cNvSpPr/>
              <p:nvPr/>
            </p:nvSpPr>
            <p:spPr>
              <a:xfrm>
                <a:off x="100081" y="4848626"/>
                <a:ext cx="49860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...</a:t>
                </a:r>
                <a:endParaRPr lang="ko-KR" altLang="en-US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grpSp>
            <p:nvGrpSpPr>
              <p:cNvPr id="59" name="그룹 58">
                <a:extLst>
                  <a:ext uri="{FF2B5EF4-FFF2-40B4-BE49-F238E27FC236}">
                    <a16:creationId xmlns:a16="http://schemas.microsoft.com/office/drawing/2014/main" id="{2426A651-9294-4E51-A6C0-D4D4FDD43765}"/>
                  </a:ext>
                </a:extLst>
              </p:cNvPr>
              <p:cNvGrpSpPr/>
              <p:nvPr/>
            </p:nvGrpSpPr>
            <p:grpSpPr>
              <a:xfrm>
                <a:off x="3768333" y="4142724"/>
                <a:ext cx="468000" cy="468000"/>
                <a:chOff x="2496312" y="5178004"/>
                <a:chExt cx="468000" cy="468000"/>
              </a:xfrm>
            </p:grpSpPr>
            <p:sp>
              <p:nvSpPr>
                <p:cNvPr id="69" name="타원 68">
                  <a:extLst>
                    <a:ext uri="{FF2B5EF4-FFF2-40B4-BE49-F238E27FC236}">
                      <a16:creationId xmlns:a16="http://schemas.microsoft.com/office/drawing/2014/main" id="{3B7E5AD9-2180-450E-9CCE-85A37C10E8A1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81B41A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70" name="타원 69">
                  <a:extLst>
                    <a:ext uri="{FF2B5EF4-FFF2-40B4-BE49-F238E27FC236}">
                      <a16:creationId xmlns:a16="http://schemas.microsoft.com/office/drawing/2014/main" id="{89DF896E-00C6-493A-8013-9F5131DE26BA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60" name="직선 화살표 연결선 59">
                <a:extLst>
                  <a:ext uri="{FF2B5EF4-FFF2-40B4-BE49-F238E27FC236}">
                    <a16:creationId xmlns:a16="http://schemas.microsoft.com/office/drawing/2014/main" id="{708259F0-88E3-4168-8D48-8E3360E88764}"/>
                  </a:ext>
                </a:extLst>
              </p:cNvPr>
              <p:cNvCxnSpPr>
                <a:cxnSpLocks/>
                <a:stCxn id="69" idx="3"/>
                <a:endCxn id="71" idx="6"/>
              </p:cNvCxnSpPr>
              <p:nvPr/>
            </p:nvCxnSpPr>
            <p:spPr>
              <a:xfrm flipH="1">
                <a:off x="2924378" y="4542187"/>
                <a:ext cx="912492" cy="540771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61" name="직선 화살표 연결선 60">
                <a:extLst>
                  <a:ext uri="{FF2B5EF4-FFF2-40B4-BE49-F238E27FC236}">
                    <a16:creationId xmlns:a16="http://schemas.microsoft.com/office/drawing/2014/main" id="{5AC3C026-46A3-4C0B-B14D-313A1E477622}"/>
                  </a:ext>
                </a:extLst>
              </p:cNvPr>
              <p:cNvCxnSpPr>
                <a:cxnSpLocks/>
                <a:endCxn id="71" idx="6"/>
              </p:cNvCxnSpPr>
              <p:nvPr/>
            </p:nvCxnSpPr>
            <p:spPr>
              <a:xfrm flipH="1" flipV="1">
                <a:off x="2924378" y="5082958"/>
                <a:ext cx="843955" cy="65909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575667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62" name="직사각형 61">
                <a:extLst>
                  <a:ext uri="{FF2B5EF4-FFF2-40B4-BE49-F238E27FC236}">
                    <a16:creationId xmlns:a16="http://schemas.microsoft.com/office/drawing/2014/main" id="{719E2B81-DA3A-447C-A4D5-3770A98D7BF8}"/>
                  </a:ext>
                </a:extLst>
              </p:cNvPr>
              <p:cNvSpPr/>
              <p:nvPr/>
            </p:nvSpPr>
            <p:spPr>
              <a:xfrm>
                <a:off x="3262310" y="5973454"/>
                <a:ext cx="146961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“hi world”</a:t>
                </a:r>
                <a:endParaRPr lang="ko-KR" altLang="en-US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63" name="직사각형 62">
                <a:extLst>
                  <a:ext uri="{FF2B5EF4-FFF2-40B4-BE49-F238E27FC236}">
                    <a16:creationId xmlns:a16="http://schemas.microsoft.com/office/drawing/2014/main" id="{50EE0D5E-7CD5-495E-BE3C-7996D1392FD2}"/>
                  </a:ext>
                </a:extLst>
              </p:cNvPr>
              <p:cNvSpPr/>
              <p:nvPr/>
            </p:nvSpPr>
            <p:spPr>
              <a:xfrm>
                <a:off x="3295669" y="4607146"/>
                <a:ext cx="1469619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2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“bye world”</a:t>
                </a:r>
                <a:endParaRPr lang="ko-KR" altLang="en-US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grpSp>
            <p:nvGrpSpPr>
              <p:cNvPr id="64" name="그룹 63">
                <a:extLst>
                  <a:ext uri="{FF2B5EF4-FFF2-40B4-BE49-F238E27FC236}">
                    <a16:creationId xmlns:a16="http://schemas.microsoft.com/office/drawing/2014/main" id="{D44370E6-8B02-4182-8B2E-4125DD647DD9}"/>
                  </a:ext>
                </a:extLst>
              </p:cNvPr>
              <p:cNvGrpSpPr/>
              <p:nvPr/>
            </p:nvGrpSpPr>
            <p:grpSpPr>
              <a:xfrm>
                <a:off x="3755373" y="5486523"/>
                <a:ext cx="468000" cy="468000"/>
                <a:chOff x="2496312" y="5178004"/>
                <a:chExt cx="468000" cy="468000"/>
              </a:xfrm>
            </p:grpSpPr>
            <p:sp>
              <p:nvSpPr>
                <p:cNvPr id="67" name="타원 66">
                  <a:extLst>
                    <a:ext uri="{FF2B5EF4-FFF2-40B4-BE49-F238E27FC236}">
                      <a16:creationId xmlns:a16="http://schemas.microsoft.com/office/drawing/2014/main" id="{F37D384F-A968-4210-A1C9-624193CAE569}"/>
                    </a:ext>
                  </a:extLst>
                </p:cNvPr>
                <p:cNvSpPr/>
                <p:nvPr/>
              </p:nvSpPr>
              <p:spPr bwMode="auto">
                <a:xfrm>
                  <a:off x="2496312" y="5178004"/>
                  <a:ext cx="468000" cy="468000"/>
                </a:xfrm>
                <a:prstGeom prst="ellipse">
                  <a:avLst/>
                </a:prstGeom>
                <a:solidFill>
                  <a:srgbClr val="F05A28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  <p:sp>
              <p:nvSpPr>
                <p:cNvPr id="68" name="타원 67">
                  <a:extLst>
                    <a:ext uri="{FF2B5EF4-FFF2-40B4-BE49-F238E27FC236}">
                      <a16:creationId xmlns:a16="http://schemas.microsoft.com/office/drawing/2014/main" id="{738B4EA7-E5F6-4679-9E2D-05BF4BB16D0E}"/>
                    </a:ext>
                  </a:extLst>
                </p:cNvPr>
                <p:cNvSpPr/>
                <p:nvPr/>
              </p:nvSpPr>
              <p:spPr bwMode="auto">
                <a:xfrm>
                  <a:off x="2595312" y="5277004"/>
                  <a:ext cx="270000" cy="27000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42900" marR="0" indent="-342900" algn="l" defTabSz="914400" rtl="0" eaLnBrk="1" fontAlgn="base" latinLnBrk="1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hlink"/>
                    </a:buClr>
                    <a:buSzPct val="155000"/>
                    <a:buFont typeface="Wingdings" pitchFamily="2" charset="2"/>
                    <a:buBlip>
                      <a:blip r:embed="rId3"/>
                    </a:buBlip>
                    <a:tabLst/>
                  </a:pPr>
                  <a:endParaRPr kumimoji="0" lang="ko-KR" altLang="en-US" sz="1600" b="0" i="0" u="none" strike="noStrike" cap="none" normalizeH="0" baseline="0">
                    <a:ln>
                      <a:noFill/>
                    </a:ln>
                    <a:solidFill>
                      <a:srgbClr val="000099"/>
                    </a:solidFill>
                    <a:effectLst/>
                    <a:latin typeface="-소망M" pitchFamily="18" charset="-127"/>
                    <a:ea typeface="-소망M" pitchFamily="18" charset="-127"/>
                  </a:endParaRPr>
                </a:p>
              </p:txBody>
            </p:sp>
          </p:grpSp>
          <p:cxnSp>
            <p:nvCxnSpPr>
              <p:cNvPr id="65" name="직선 화살표 연결선 64">
                <a:extLst>
                  <a:ext uri="{FF2B5EF4-FFF2-40B4-BE49-F238E27FC236}">
                    <a16:creationId xmlns:a16="http://schemas.microsoft.com/office/drawing/2014/main" id="{3929F1B5-D191-46D1-8C0E-64635647F2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3412" y="5235986"/>
                <a:ext cx="0" cy="25537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05A28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66" name="직사각형 65">
                <a:extLst>
                  <a:ext uri="{FF2B5EF4-FFF2-40B4-BE49-F238E27FC236}">
                    <a16:creationId xmlns:a16="http://schemas.microsoft.com/office/drawing/2014/main" id="{3F3DA18C-02D9-4AC9-B574-780B7FDA2F5C}"/>
                  </a:ext>
                </a:extLst>
              </p:cNvPr>
              <p:cNvSpPr/>
              <p:nvPr/>
            </p:nvSpPr>
            <p:spPr>
              <a:xfrm>
                <a:off x="3404819" y="4951431"/>
                <a:ext cx="1182069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R" sz="1600">
                    <a:solidFill>
                      <a:srgbClr val="F05A28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testing</a:t>
                </a:r>
                <a:endParaRPr lang="ko-KR" altLang="en-US" sz="16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</p:grpSp>
        <p:sp>
          <p:nvSpPr>
            <p:cNvPr id="76" name="직사각형 75">
              <a:extLst>
                <a:ext uri="{FF2B5EF4-FFF2-40B4-BE49-F238E27FC236}">
                  <a16:creationId xmlns:a16="http://schemas.microsoft.com/office/drawing/2014/main" id="{0E6135A8-12F0-42D9-A5FF-54F0817DC0A2}"/>
                </a:ext>
              </a:extLst>
            </p:cNvPr>
            <p:cNvSpPr/>
            <p:nvPr/>
          </p:nvSpPr>
          <p:spPr>
            <a:xfrm>
              <a:off x="3273966" y="2931010"/>
              <a:ext cx="190807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3-way merge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77" name="그룹 76">
            <a:extLst>
              <a:ext uri="{FF2B5EF4-FFF2-40B4-BE49-F238E27FC236}">
                <a16:creationId xmlns:a16="http://schemas.microsoft.com/office/drawing/2014/main" id="{903FA9A6-C3CA-472D-BFD3-CDE2375EDDE5}"/>
              </a:ext>
            </a:extLst>
          </p:cNvPr>
          <p:cNvGrpSpPr/>
          <p:nvPr/>
        </p:nvGrpSpPr>
        <p:grpSpPr>
          <a:xfrm>
            <a:off x="4622304" y="3046366"/>
            <a:ext cx="3970842" cy="931865"/>
            <a:chOff x="817433" y="3639331"/>
            <a:chExt cx="4879280" cy="2908024"/>
          </a:xfrm>
        </p:grpSpPr>
        <p:sp>
          <p:nvSpPr>
            <p:cNvPr id="78" name="직사각형">
              <a:extLst>
                <a:ext uri="{FF2B5EF4-FFF2-40B4-BE49-F238E27FC236}">
                  <a16:creationId xmlns:a16="http://schemas.microsoft.com/office/drawing/2014/main" id="{923C5836-4FEA-416E-B126-58E86E835414}"/>
                </a:ext>
              </a:extLst>
            </p:cNvPr>
            <p:cNvSpPr/>
            <p:nvPr/>
          </p:nvSpPr>
          <p:spPr>
            <a:xfrm>
              <a:off x="817433" y="3639331"/>
              <a:ext cx="4383959" cy="2020221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79" name="내용 개체 틀 2">
              <a:extLst>
                <a:ext uri="{FF2B5EF4-FFF2-40B4-BE49-F238E27FC236}">
                  <a16:creationId xmlns:a16="http://schemas.microsoft.com/office/drawing/2014/main" id="{77B70A00-ABC4-4F2D-AD82-9EE32348DE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4991" y="3759492"/>
              <a:ext cx="3143233" cy="2787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80" name="내용 개체 틀 2">
              <a:extLst>
                <a:ext uri="{FF2B5EF4-FFF2-40B4-BE49-F238E27FC236}">
                  <a16:creationId xmlns:a16="http://schemas.microsoft.com/office/drawing/2014/main" id="{C59382E7-26FC-4717-B42D-A8FCF870B52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4874" y="3759492"/>
              <a:ext cx="4101839" cy="18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lnSpcReduction="10000"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checkout master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merge testing</a:t>
              </a: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8E4472C3-C71E-4E4F-B410-C075CA55DA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2065" y="5499313"/>
            <a:ext cx="6141406" cy="815231"/>
          </a:xfrm>
          <a:prstGeom prst="rect">
            <a:avLst/>
          </a:prstGeom>
        </p:spPr>
      </p:pic>
      <p:sp>
        <p:nvSpPr>
          <p:cNvPr id="19" name="사각형: 둥근 모서리 18">
            <a:extLst>
              <a:ext uri="{FF2B5EF4-FFF2-40B4-BE49-F238E27FC236}">
                <a16:creationId xmlns:a16="http://schemas.microsoft.com/office/drawing/2014/main" id="{1E8910EE-A460-4F57-938F-F001C1E14CC6}"/>
              </a:ext>
            </a:extLst>
          </p:cNvPr>
          <p:cNvSpPr/>
          <p:nvPr/>
        </p:nvSpPr>
        <p:spPr bwMode="auto">
          <a:xfrm>
            <a:off x="1532065" y="5906929"/>
            <a:ext cx="4265231" cy="2408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59620C17-2AF9-42F6-A818-C166AF09797F}"/>
              </a:ext>
            </a:extLst>
          </p:cNvPr>
          <p:cNvSpPr/>
          <p:nvPr/>
        </p:nvSpPr>
        <p:spPr>
          <a:xfrm>
            <a:off x="4601905" y="5173672"/>
            <a:ext cx="2692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Conflict occurs in test.c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924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 installation &amp; setting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1" y="476645"/>
            <a:ext cx="7811913" cy="4626967"/>
          </a:xfrm>
        </p:spPr>
        <p:txBody>
          <a:bodyPr/>
          <a:lstStyle/>
          <a:p>
            <a:pPr marL="0" indent="0">
              <a:buNone/>
            </a:pPr>
            <a:endParaRPr lang="en-US" altLang="ko-KR" sz="2000" dirty="0"/>
          </a:p>
          <a:p>
            <a:r>
              <a:rPr lang="en-US" altLang="ko-KR" sz="2000" dirty="0"/>
              <a:t>Ubuntu</a:t>
            </a:r>
          </a:p>
          <a:p>
            <a:endParaRPr lang="en-US" altLang="ko-KR" sz="2000" dirty="0"/>
          </a:p>
          <a:p>
            <a:endParaRPr lang="en-US" altLang="ko-KR" sz="2000" dirty="0"/>
          </a:p>
          <a:p>
            <a:r>
              <a:rPr lang="en-US" altLang="ko-KR" sz="2000" dirty="0"/>
              <a:t>Window</a:t>
            </a:r>
          </a:p>
          <a:p>
            <a:pPr lvl="1"/>
            <a:r>
              <a:rPr lang="en-US" altLang="ko-KR" sz="1800" dirty="0"/>
              <a:t>Download at </a:t>
            </a:r>
            <a:r>
              <a:rPr lang="en-US" altLang="ko-KR" sz="1800" dirty="0">
                <a:hlinkClick r:id="rId2"/>
              </a:rPr>
              <a:t>https://help.github.com/articles/set-up-git</a:t>
            </a:r>
            <a:r>
              <a:rPr lang="en-US" altLang="ko-KR" sz="1800" dirty="0"/>
              <a:t> </a:t>
            </a:r>
          </a:p>
          <a:p>
            <a:pPr lvl="1"/>
            <a:endParaRPr lang="en-US" altLang="ko-KR" sz="1799" dirty="0"/>
          </a:p>
          <a:p>
            <a:pPr lvl="1"/>
            <a:endParaRPr lang="en-US" altLang="ko-KR" sz="1799" dirty="0"/>
          </a:p>
          <a:p>
            <a:pPr marL="471379" lvl="1" indent="0">
              <a:buNone/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/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8053B979-3564-439D-9D6C-591AA267D93D}"/>
              </a:ext>
            </a:extLst>
          </p:cNvPr>
          <p:cNvGrpSpPr/>
          <p:nvPr/>
        </p:nvGrpSpPr>
        <p:grpSpPr>
          <a:xfrm>
            <a:off x="1004408" y="1765787"/>
            <a:ext cx="4410204" cy="576286"/>
            <a:chOff x="2982057" y="1761561"/>
            <a:chExt cx="4410204" cy="576286"/>
          </a:xfrm>
        </p:grpSpPr>
        <p:sp>
          <p:nvSpPr>
            <p:cNvPr id="8" name="직사각형">
              <a:extLst>
                <a:ext uri="{FF2B5EF4-FFF2-40B4-BE49-F238E27FC236}">
                  <a16:creationId xmlns:a16="http://schemas.microsoft.com/office/drawing/2014/main" id="{5829F1BD-1572-451E-AE20-E938BEB9063A}"/>
                </a:ext>
              </a:extLst>
            </p:cNvPr>
            <p:cNvSpPr/>
            <p:nvPr/>
          </p:nvSpPr>
          <p:spPr>
            <a:xfrm>
              <a:off x="2982057" y="1761561"/>
              <a:ext cx="4410204" cy="57628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9" name="내용 개체 틀 2">
              <a:extLst>
                <a:ext uri="{FF2B5EF4-FFF2-40B4-BE49-F238E27FC236}">
                  <a16:creationId xmlns:a16="http://schemas.microsoft.com/office/drawing/2014/main" id="{A07431DC-F35A-432B-A250-CAFE1827248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167299" y="1870648"/>
              <a:ext cx="4224962" cy="35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8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sudo apt-get install git</a:t>
              </a:r>
              <a:endParaRPr lang="en-US" sz="18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0525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Conflict: two branches modify the same part of the same file and attempt to merge</a:t>
            </a:r>
            <a:endParaRPr lang="ko-KR" altLang="en-US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Handling Conflict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E757CEF0-A28D-46DD-8832-75DF0705C280}"/>
              </a:ext>
            </a:extLst>
          </p:cNvPr>
          <p:cNvGrpSpPr/>
          <p:nvPr/>
        </p:nvGrpSpPr>
        <p:grpSpPr>
          <a:xfrm>
            <a:off x="687465" y="1782340"/>
            <a:ext cx="3016594" cy="2078585"/>
            <a:chOff x="5563191" y="3344102"/>
            <a:chExt cx="3016594" cy="2078585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97BC6981-F40B-448D-AFCB-0E37BBF34768}"/>
                </a:ext>
              </a:extLst>
            </p:cNvPr>
            <p:cNvGrpSpPr/>
            <p:nvPr/>
          </p:nvGrpSpPr>
          <p:grpSpPr>
            <a:xfrm>
              <a:off x="5697719" y="3600760"/>
              <a:ext cx="2882066" cy="1821927"/>
              <a:chOff x="5718626" y="3468629"/>
              <a:chExt cx="2882066" cy="1821927"/>
            </a:xfrm>
          </p:grpSpPr>
          <p:sp>
            <p:nvSpPr>
              <p:cNvPr id="10" name="직사각형">
                <a:extLst>
                  <a:ext uri="{FF2B5EF4-FFF2-40B4-BE49-F238E27FC236}">
                    <a16:creationId xmlns:a16="http://schemas.microsoft.com/office/drawing/2014/main" id="{32319CD6-E380-471C-836B-242BE97F38B5}"/>
                  </a:ext>
                </a:extLst>
              </p:cNvPr>
              <p:cNvSpPr/>
              <p:nvPr/>
            </p:nvSpPr>
            <p:spPr>
              <a:xfrm>
                <a:off x="5727667" y="3468629"/>
                <a:ext cx="2773505" cy="1417792"/>
              </a:xfrm>
              <a:prstGeom prst="rect">
                <a:avLst/>
              </a:prstGeom>
              <a:solidFill>
                <a:schemeClr val="bg1">
                  <a:alpha val="49899"/>
                </a:schemeClr>
              </a:solidFill>
              <a:ln w="12700">
                <a:solidFill>
                  <a:srgbClr val="000000">
                    <a:alpha val="49899"/>
                  </a:srgbClr>
                </a:solidFill>
                <a:miter lim="400000"/>
              </a:ln>
            </p:spPr>
            <p:txBody>
              <a:bodyPr lIns="35719" tIns="35719" rIns="35719" bIns="35719" anchor="ctr"/>
              <a:lstStyle/>
              <a:p>
                <a:pPr marL="0" marR="0" lvl="0" indent="0" algn="ctr" defTabSz="410751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kumimoji="0" sz="1547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Y중고딕"/>
                  <a:ea typeface="HY중고딕"/>
                  <a:sym typeface="Helvetica Neue Medium"/>
                </a:endParaRPr>
              </a:p>
            </p:txBody>
          </p:sp>
          <p:sp>
            <p:nvSpPr>
              <p:cNvPr id="11" name="내용 개체 틀 2">
                <a:extLst>
                  <a:ext uri="{FF2B5EF4-FFF2-40B4-BE49-F238E27FC236}">
                    <a16:creationId xmlns:a16="http://schemas.microsoft.com/office/drawing/2014/main" id="{7628AFFD-909D-4B27-BE76-DDAB72E7D9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23415" y="3493877"/>
                <a:ext cx="2577277" cy="1518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469804" indent="-46980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anose="05000000000000000000" pitchFamily="2" charset="2"/>
                  <a:buBlip>
                    <a:blip r:embed="rId2"/>
                  </a:buBlip>
                  <a:defRPr kumimoji="1" sz="1801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1pPr>
                <a:lvl2pPr marL="907865" indent="-43647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304658" indent="-395208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3pPr>
                <a:lvl4pPr marL="1693515" indent="-387271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4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4pPr>
                <a:lvl5pPr marL="2093485" indent="-398381" algn="l" rtl="0" eaLnBrk="1" fontAlgn="base" latinLnBrk="1" hangingPunct="1">
                  <a:lnSpc>
                    <a:spcPct val="15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5058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6pPr>
                <a:lvl7pPr marL="3007698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7pPr>
                <a:lvl8pPr marL="3464804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8pPr>
                <a:lvl9pPr marL="392190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9pPr>
              </a:lstStyle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#include &lt;stdio.h&gt;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int main()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{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b="1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printf(“bye World\n”)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altLang="ko-KR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return 0;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}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</p:txBody>
          </p:sp>
          <p:sp>
            <p:nvSpPr>
              <p:cNvPr id="12" name="내용 개체 틀 2">
                <a:extLst>
                  <a:ext uri="{FF2B5EF4-FFF2-40B4-BE49-F238E27FC236}">
                    <a16:creationId xmlns:a16="http://schemas.microsoft.com/office/drawing/2014/main" id="{48CD76F3-ACD2-4050-8C6B-5E804CFF893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718626" y="3497802"/>
                <a:ext cx="2692738" cy="17927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469804" indent="-46980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anose="05000000000000000000" pitchFamily="2" charset="2"/>
                  <a:buBlip>
                    <a:blip r:embed="rId2"/>
                  </a:buBlip>
                  <a:defRPr kumimoji="1" sz="1801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1pPr>
                <a:lvl2pPr marL="907865" indent="-436474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3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304658" indent="-395208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3pPr>
                <a:lvl4pPr marL="1693515" indent="-387271" algn="l" rtl="0" eaLnBrk="1" fontAlgn="base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4"/>
                  </a:buBlip>
                  <a:defRPr kumimoji="1" sz="1600">
                    <a:solidFill>
                      <a:schemeClr val="tx1"/>
                    </a:solidFill>
                    <a:latin typeface="Helvetica" charset="0"/>
                    <a:ea typeface="Helvetica" charset="0"/>
                    <a:cs typeface="Helvetica" charset="0"/>
                  </a:defRPr>
                </a:lvl4pPr>
                <a:lvl5pPr marL="2093485" indent="-398381" algn="l" rtl="0" eaLnBrk="1" fontAlgn="base" latinLnBrk="1" hangingPunct="1">
                  <a:lnSpc>
                    <a:spcPct val="150000"/>
                  </a:lnSpc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anose="05000000000000000000" pitchFamily="2" charset="2"/>
                  <a:buBlip>
                    <a:blip r:embed="rId2"/>
                  </a:buBlip>
                  <a:defRPr kumimoji="1" sz="1600"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5058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6pPr>
                <a:lvl7pPr marL="3007698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7pPr>
                <a:lvl8pPr marL="3464804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8pPr>
                <a:lvl9pPr marL="3921909" indent="-398381" algn="l" rtl="0" eaLnBrk="1" fontAlgn="base" latinLnBrk="1" hangingPunct="1">
                  <a:spcBef>
                    <a:spcPct val="25000"/>
                  </a:spcBef>
                  <a:spcAft>
                    <a:spcPct val="0"/>
                  </a:spcAft>
                  <a:buClr>
                    <a:schemeClr val="hlink"/>
                  </a:buClr>
                  <a:buFont typeface="Wingdings" pitchFamily="2" charset="2"/>
                  <a:buBlip>
                    <a:blip r:embed="rId2"/>
                  </a:buBlip>
                  <a:defRPr kumimoji="1" sz="1600">
                    <a:solidFill>
                      <a:srgbClr val="003399"/>
                    </a:solidFill>
                    <a:latin typeface="+mn-lt"/>
                    <a:ea typeface="+mn-ea"/>
                  </a:defRPr>
                </a:lvl9pPr>
              </a:lstStyle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1 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2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3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4 </a:t>
                </a:r>
                <a:r>
                  <a:rPr lang="en-US" sz="1050" kern="0" dirty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5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6</a:t>
                </a:r>
              </a:p>
              <a:p>
                <a:pPr marL="0" lvl="0" indent="0" defTabSz="603482">
                  <a:lnSpc>
                    <a:spcPct val="96000"/>
                  </a:lnSpc>
                  <a:spcBef>
                    <a:spcPts val="633"/>
                  </a:spcBef>
                  <a:buClr>
                    <a:srgbClr val="0000FF"/>
                  </a:buClr>
                  <a:buSzTx/>
                  <a:buNone/>
                  <a:defRPr sz="1650">
                    <a:latin typeface="Courier"/>
                    <a:ea typeface="Courier"/>
                    <a:cs typeface="Courier"/>
                    <a:sym typeface="Courier"/>
                  </a:defRPr>
                </a:pPr>
                <a:r>
                  <a:rPr lang="en-US" sz="1050" kern="0">
                    <a:solidFill>
                      <a:prstClr val="black"/>
                    </a:solidFill>
                    <a:latin typeface="Courier"/>
                    <a:ea typeface="Courier"/>
                    <a:cs typeface="Courier"/>
                    <a:sym typeface="Courier"/>
                  </a:rPr>
                  <a:t>	</a:t>
                </a:r>
                <a:endPara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3049056-436A-4519-84CD-CC8B88A239BB}"/>
                </a:ext>
              </a:extLst>
            </p:cNvPr>
            <p:cNvSpPr txBox="1"/>
            <p:nvPr/>
          </p:nvSpPr>
          <p:spPr>
            <a:xfrm>
              <a:off x="5563191" y="3344102"/>
              <a:ext cx="1361444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‘test.c’ in master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0DFBFE2A-7BD4-4D11-BCF2-C0432EFC199D}"/>
              </a:ext>
            </a:extLst>
          </p:cNvPr>
          <p:cNvGrpSpPr/>
          <p:nvPr/>
        </p:nvGrpSpPr>
        <p:grpSpPr>
          <a:xfrm>
            <a:off x="513274" y="3835901"/>
            <a:ext cx="3211006" cy="2101671"/>
            <a:chOff x="5639895" y="3191059"/>
            <a:chExt cx="3211006" cy="2101671"/>
          </a:xfrm>
        </p:grpSpPr>
        <p:sp>
          <p:nvSpPr>
            <p:cNvPr id="14" name="직사각형">
              <a:extLst>
                <a:ext uri="{FF2B5EF4-FFF2-40B4-BE49-F238E27FC236}">
                  <a16:creationId xmlns:a16="http://schemas.microsoft.com/office/drawing/2014/main" id="{E7E0C08F-7331-4A7D-8A6E-F7A35B0BC566}"/>
                </a:ext>
              </a:extLst>
            </p:cNvPr>
            <p:cNvSpPr/>
            <p:nvPr/>
          </p:nvSpPr>
          <p:spPr>
            <a:xfrm>
              <a:off x="5977876" y="3468058"/>
              <a:ext cx="2773505" cy="1417792"/>
            </a:xfrm>
            <a:prstGeom prst="rect">
              <a:avLst/>
            </a:prstGeom>
            <a:solidFill>
              <a:schemeClr val="bg1">
                <a:alpha val="49899"/>
              </a:scheme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5" name="내용 개체 틀 2">
              <a:extLst>
                <a:ext uri="{FF2B5EF4-FFF2-40B4-BE49-F238E27FC236}">
                  <a16:creationId xmlns:a16="http://schemas.microsoft.com/office/drawing/2014/main" id="{24A3D0B6-F8E0-470E-8327-B8D1BE5611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273624" y="3493306"/>
              <a:ext cx="2577277" cy="1518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#include &lt;stdio.h&gt;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int main()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{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b="1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printf(“hi World\n”)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return 0;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}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16" name="내용 개체 틀 2">
              <a:extLst>
                <a:ext uri="{FF2B5EF4-FFF2-40B4-BE49-F238E27FC236}">
                  <a16:creationId xmlns:a16="http://schemas.microsoft.com/office/drawing/2014/main" id="{B40C37C1-1BE8-427F-AD7B-2A2401F7ABC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977876" y="3499976"/>
              <a:ext cx="2692738" cy="1792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1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2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3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4 </a:t>
              </a:r>
              <a:r>
                <a:rPr lang="en-US" sz="105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5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6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05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05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CC728A8-DBD3-4871-9ACC-518B057FE30C}"/>
                </a:ext>
              </a:extLst>
            </p:cNvPr>
            <p:cNvSpPr txBox="1"/>
            <p:nvPr/>
          </p:nvSpPr>
          <p:spPr>
            <a:xfrm>
              <a:off x="5639895" y="3191059"/>
              <a:ext cx="1724733" cy="276999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‘test.c’ in testing</a:t>
              </a:r>
              <a:endParaRPr lang="ko-KR" altLang="en-US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E1DB1DF1-CE42-4286-84F0-285B92E53D90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3704059" y="2823402"/>
            <a:ext cx="1023938" cy="967204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06C7D8C5-9B7B-4710-A44B-4E8AE5717FAD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724280" y="3856366"/>
            <a:ext cx="1003717" cy="1040938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4" name="폭발: 14pt 23">
            <a:extLst>
              <a:ext uri="{FF2B5EF4-FFF2-40B4-BE49-F238E27FC236}">
                <a16:creationId xmlns:a16="http://schemas.microsoft.com/office/drawing/2014/main" id="{5E885ABF-B8A7-4ADD-93AE-6287A100F975}"/>
              </a:ext>
            </a:extLst>
          </p:cNvPr>
          <p:cNvSpPr/>
          <p:nvPr/>
        </p:nvSpPr>
        <p:spPr bwMode="auto">
          <a:xfrm>
            <a:off x="4937546" y="3056454"/>
            <a:ext cx="2779776" cy="1468304"/>
          </a:xfrm>
          <a:prstGeom prst="irregularSeal2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01ED526B-45CB-474B-9E75-56D8DE7CBF7B}"/>
              </a:ext>
            </a:extLst>
          </p:cNvPr>
          <p:cNvSpPr/>
          <p:nvPr/>
        </p:nvSpPr>
        <p:spPr>
          <a:xfrm>
            <a:off x="5490449" y="3574291"/>
            <a:ext cx="13538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800">
                <a:solidFill>
                  <a:schemeClr val="bg1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Conflict</a:t>
            </a:r>
            <a:endParaRPr lang="ko-KR" altLang="en-US" sz="2800">
              <a:solidFill>
                <a:schemeClr val="bg1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9871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Mark conflicted files as 'unmerged’</a:t>
            </a:r>
            <a:endParaRPr lang="ko-KR" altLang="en-US" sz="1799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Handling Conflict (Cont.)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B484E13-B240-498B-AB1D-73FC848677EB}"/>
              </a:ext>
            </a:extLst>
          </p:cNvPr>
          <p:cNvGrpSpPr/>
          <p:nvPr/>
        </p:nvGrpSpPr>
        <p:grpSpPr>
          <a:xfrm>
            <a:off x="751031" y="1079414"/>
            <a:ext cx="2888281" cy="542816"/>
            <a:chOff x="901318" y="1498530"/>
            <a:chExt cx="7072249" cy="542816"/>
          </a:xfrm>
        </p:grpSpPr>
        <p:sp>
          <p:nvSpPr>
            <p:cNvPr id="7" name="직사각형">
              <a:extLst>
                <a:ext uri="{FF2B5EF4-FFF2-40B4-BE49-F238E27FC236}">
                  <a16:creationId xmlns:a16="http://schemas.microsoft.com/office/drawing/2014/main" id="{94087776-909B-45BB-B879-724746390E2B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9" name="내용 개체 틀 2">
              <a:extLst>
                <a:ext uri="{FF2B5EF4-FFF2-40B4-BE49-F238E27FC236}">
                  <a16:creationId xmlns:a16="http://schemas.microsoft.com/office/drawing/2014/main" id="{570E6D36-7748-4349-B08D-654F16675DE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status</a:t>
              </a:r>
            </a:p>
          </p:txBody>
        </p: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AFF0170A-4E28-4C6D-86C1-945CEC0874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786" y="2413070"/>
            <a:ext cx="6598158" cy="2852159"/>
          </a:xfrm>
          <a:prstGeom prst="rect">
            <a:avLst/>
          </a:prstGeom>
        </p:spPr>
      </p:pic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7D6EF0F9-D547-4FEA-964E-543F3FB4378B}"/>
              </a:ext>
            </a:extLst>
          </p:cNvPr>
          <p:cNvSpPr/>
          <p:nvPr/>
        </p:nvSpPr>
        <p:spPr bwMode="auto">
          <a:xfrm>
            <a:off x="954786" y="4029360"/>
            <a:ext cx="4708398" cy="902303"/>
          </a:xfrm>
          <a:prstGeom prst="roundRect">
            <a:avLst>
              <a:gd name="adj" fmla="val 9911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6509954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How to resolve the conflict</a:t>
            </a:r>
          </a:p>
          <a:p>
            <a:pPr lvl="1"/>
            <a:r>
              <a:rPr lang="en-US" altLang="ko-KR" dirty="0"/>
              <a:t>Modify source code directly</a:t>
            </a:r>
          </a:p>
          <a:p>
            <a:pPr lvl="1"/>
            <a:r>
              <a:rPr lang="en-US" altLang="ko-KR" dirty="0"/>
              <a:t>Open ‘</a:t>
            </a:r>
            <a:r>
              <a:rPr lang="en-US" altLang="ko-KR" dirty="0" err="1"/>
              <a:t>test.c</a:t>
            </a:r>
            <a:r>
              <a:rPr lang="en-US" altLang="ko-KR" dirty="0"/>
              <a:t>’ in master branch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r>
              <a:rPr lang="en-US" altLang="ko-KR" dirty="0"/>
              <a:t>To resolve the conflict, choose from the top or the bottom contents, or create a new content</a:t>
            </a:r>
          </a:p>
          <a:p>
            <a:pPr marL="0" indent="0">
              <a:buNone/>
            </a:pPr>
            <a:endParaRPr lang="en-US" altLang="ko-KR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Handling Conflict (Cont.)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D84348D-6AB6-4BCB-A36A-BE580A922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02" y="2543746"/>
            <a:ext cx="4305300" cy="2428875"/>
          </a:xfrm>
          <a:prstGeom prst="rect">
            <a:avLst/>
          </a:prstGeom>
        </p:spPr>
      </p:pic>
      <p:sp>
        <p:nvSpPr>
          <p:cNvPr id="12" name="사각형: 둥근 모서리 11">
            <a:extLst>
              <a:ext uri="{FF2B5EF4-FFF2-40B4-BE49-F238E27FC236}">
                <a16:creationId xmlns:a16="http://schemas.microsoft.com/office/drawing/2014/main" id="{1BC2537D-6AF4-40F8-848B-8845C818339E}"/>
              </a:ext>
            </a:extLst>
          </p:cNvPr>
          <p:cNvSpPr/>
          <p:nvPr/>
        </p:nvSpPr>
        <p:spPr bwMode="auto">
          <a:xfrm>
            <a:off x="1052322" y="3218593"/>
            <a:ext cx="3720846" cy="512160"/>
          </a:xfrm>
          <a:prstGeom prst="roundRect">
            <a:avLst>
              <a:gd name="adj" fmla="val 9911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DB2389-9ABB-4AFD-85D7-CA4C9E12C0C7}"/>
              </a:ext>
            </a:extLst>
          </p:cNvPr>
          <p:cNvSpPr txBox="1"/>
          <p:nvPr/>
        </p:nvSpPr>
        <p:spPr>
          <a:xfrm>
            <a:off x="5196526" y="3305396"/>
            <a:ext cx="1588322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FF0000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 branch</a:t>
            </a:r>
            <a:endParaRPr lang="ko-KR" altLang="en-US" sz="1600">
              <a:solidFill>
                <a:srgbClr val="FF0000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200D7087-61FE-4987-B029-0C16C408A968}"/>
              </a:ext>
            </a:extLst>
          </p:cNvPr>
          <p:cNvSpPr/>
          <p:nvPr/>
        </p:nvSpPr>
        <p:spPr bwMode="auto">
          <a:xfrm>
            <a:off x="1052322" y="3796513"/>
            <a:ext cx="3720846" cy="159791"/>
          </a:xfrm>
          <a:prstGeom prst="roundRect">
            <a:avLst>
              <a:gd name="adj" fmla="val 9911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8A3490-F93B-4B57-BF58-483354D90998}"/>
              </a:ext>
            </a:extLst>
          </p:cNvPr>
          <p:cNvSpPr txBox="1"/>
          <p:nvPr/>
        </p:nvSpPr>
        <p:spPr>
          <a:xfrm>
            <a:off x="5038030" y="3709710"/>
            <a:ext cx="1588322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FF0000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divider line</a:t>
            </a:r>
            <a:endParaRPr lang="ko-KR" altLang="en-US" sz="1600">
              <a:solidFill>
                <a:srgbClr val="FF0000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A3153D5B-B45B-4453-BE0E-9EEE5360B5CB}"/>
              </a:ext>
            </a:extLst>
          </p:cNvPr>
          <p:cNvSpPr/>
          <p:nvPr/>
        </p:nvSpPr>
        <p:spPr bwMode="auto">
          <a:xfrm>
            <a:off x="1052322" y="3995196"/>
            <a:ext cx="3720846" cy="487431"/>
          </a:xfrm>
          <a:prstGeom prst="roundRect">
            <a:avLst>
              <a:gd name="adj" fmla="val 9911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EA0657-10B1-4452-982B-00FA7284BE02}"/>
              </a:ext>
            </a:extLst>
          </p:cNvPr>
          <p:cNvSpPr txBox="1"/>
          <p:nvPr/>
        </p:nvSpPr>
        <p:spPr>
          <a:xfrm>
            <a:off x="5198588" y="4069634"/>
            <a:ext cx="1588322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FF0000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 branch</a:t>
            </a:r>
            <a:endParaRPr lang="ko-KR" altLang="en-US" sz="1600">
              <a:solidFill>
                <a:srgbClr val="FF0000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4551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7581EF-0695-435A-A3DA-FC99B37D5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Modify </a:t>
            </a:r>
            <a:r>
              <a:rPr lang="en-US" altLang="ko-KR" dirty="0" err="1"/>
              <a:t>test.c</a:t>
            </a:r>
            <a:endParaRPr lang="en-US" altLang="ko-KR" dirty="0"/>
          </a:p>
          <a:p>
            <a:pPr lvl="1"/>
            <a:r>
              <a:rPr lang="en-US" altLang="ko-KR" dirty="0"/>
              <a:t>Open ‘</a:t>
            </a:r>
            <a:r>
              <a:rPr lang="en-US" altLang="ko-KR" dirty="0" err="1"/>
              <a:t>test.c</a:t>
            </a:r>
            <a:r>
              <a:rPr lang="en-US" altLang="ko-KR" dirty="0"/>
              <a:t>’ in master branch</a:t>
            </a:r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  <a:p>
            <a:pPr lvl="1"/>
            <a:endParaRPr lang="en-US" altLang="ko-KR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Handling Conflict (Cont.)</a:t>
            </a:r>
            <a:endParaRPr lang="ko-KR" altLang="en-US" dirty="0"/>
          </a:p>
        </p:txBody>
      </p:sp>
      <p:sp>
        <p:nvSpPr>
          <p:cNvPr id="20" name="직사각형">
            <a:extLst>
              <a:ext uri="{FF2B5EF4-FFF2-40B4-BE49-F238E27FC236}">
                <a16:creationId xmlns:a16="http://schemas.microsoft.com/office/drawing/2014/main" id="{1872BA8F-0088-42B5-9927-D9AEDD6C2FA9}"/>
              </a:ext>
            </a:extLst>
          </p:cNvPr>
          <p:cNvSpPr/>
          <p:nvPr/>
        </p:nvSpPr>
        <p:spPr>
          <a:xfrm>
            <a:off x="831034" y="2038998"/>
            <a:ext cx="2773505" cy="1679562"/>
          </a:xfrm>
          <a:prstGeom prst="rect">
            <a:avLst/>
          </a:prstGeom>
          <a:solidFill>
            <a:schemeClr val="bg1">
              <a:alpha val="49899"/>
            </a:schemeClr>
          </a:solidFill>
          <a:ln w="12700">
            <a:solidFill>
              <a:srgbClr val="000000">
                <a:alpha val="49899"/>
              </a:srgbClr>
            </a:solidFill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kumimoji="0" sz="1547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Y중고딕"/>
              <a:ea typeface="HY중고딕"/>
              <a:sym typeface="Helvetica Neue Medium"/>
            </a:endParaRPr>
          </a:p>
        </p:txBody>
      </p:sp>
      <p:sp>
        <p:nvSpPr>
          <p:cNvPr id="21" name="내용 개체 틀 2">
            <a:extLst>
              <a:ext uri="{FF2B5EF4-FFF2-40B4-BE49-F238E27FC236}">
                <a16:creationId xmlns:a16="http://schemas.microsoft.com/office/drawing/2014/main" id="{BE0B735E-DEB0-40CB-85FF-944F87BD2B04}"/>
              </a:ext>
            </a:extLst>
          </p:cNvPr>
          <p:cNvSpPr txBox="1">
            <a:spLocks/>
          </p:cNvSpPr>
          <p:nvPr/>
        </p:nvSpPr>
        <p:spPr bwMode="auto">
          <a:xfrm>
            <a:off x="1126782" y="2064246"/>
            <a:ext cx="2577277" cy="210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#include &lt;stdio.h&gt;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int main()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{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050" b="1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printf(“bye World\n”)</a:t>
            </a: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b="1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printf(“hi World\n”);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altLang="ko-KR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	</a:t>
            </a: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return 0;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050" kern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}</a:t>
            </a:r>
            <a:endParaRPr lang="en-US" sz="1050" kern="0" dirty="0">
              <a:solidFill>
                <a:prstClr val="black"/>
              </a:solidFill>
              <a:latin typeface="Courier"/>
              <a:ea typeface="Courier"/>
              <a:cs typeface="Courier"/>
              <a:sym typeface="Courier"/>
            </a:endParaRPr>
          </a:p>
        </p:txBody>
      </p:sp>
      <p:sp>
        <p:nvSpPr>
          <p:cNvPr id="22" name="내용 개체 틀 2">
            <a:extLst>
              <a:ext uri="{FF2B5EF4-FFF2-40B4-BE49-F238E27FC236}">
                <a16:creationId xmlns:a16="http://schemas.microsoft.com/office/drawing/2014/main" id="{C37FDDAF-4FFA-4F54-A8B4-B24BE508A38D}"/>
              </a:ext>
            </a:extLst>
          </p:cNvPr>
          <p:cNvSpPr txBox="1">
            <a:spLocks/>
          </p:cNvSpPr>
          <p:nvPr/>
        </p:nvSpPr>
        <p:spPr bwMode="auto">
          <a:xfrm>
            <a:off x="821993" y="2068170"/>
            <a:ext cx="2692738" cy="232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69804" indent="-46980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865" indent="-436474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658" indent="-39520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515" indent="-38727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485" indent="-398381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58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698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804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1909" indent="-398381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1 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2 	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3 		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4 	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5	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6</a:t>
            </a:r>
          </a:p>
          <a:p>
            <a:pPr marL="0" lvl="0" indent="0" defTabSz="603482">
              <a:lnSpc>
                <a:spcPct val="96000"/>
              </a:lnSpc>
              <a:spcBef>
                <a:spcPts val="633"/>
              </a:spcBef>
              <a:buClr>
                <a:srgbClr val="0000FF"/>
              </a:buClr>
              <a:buSzTx/>
              <a:buNone/>
              <a:defRPr sz="1650">
                <a:latin typeface="Courier"/>
                <a:ea typeface="Courier"/>
                <a:cs typeface="Courier"/>
                <a:sym typeface="Courier"/>
              </a:defRPr>
            </a:pPr>
            <a:r>
              <a:rPr lang="en-US" sz="11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rPr>
              <a:t>7	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3D63EC-2A1C-4D28-AA76-160925FCB045}"/>
              </a:ext>
            </a:extLst>
          </p:cNvPr>
          <p:cNvSpPr txBox="1"/>
          <p:nvPr/>
        </p:nvSpPr>
        <p:spPr>
          <a:xfrm>
            <a:off x="687465" y="1782340"/>
            <a:ext cx="1361444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‘test.c’ in master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D02C27BE-AE98-460B-9D1C-02E3C633BC3F}"/>
              </a:ext>
            </a:extLst>
          </p:cNvPr>
          <p:cNvGrpSpPr/>
          <p:nvPr/>
        </p:nvGrpSpPr>
        <p:grpSpPr>
          <a:xfrm>
            <a:off x="3950229" y="2068170"/>
            <a:ext cx="4844548" cy="931865"/>
            <a:chOff x="817433" y="3639331"/>
            <a:chExt cx="5952870" cy="2908024"/>
          </a:xfrm>
        </p:grpSpPr>
        <p:sp>
          <p:nvSpPr>
            <p:cNvPr id="26" name="직사각형">
              <a:extLst>
                <a:ext uri="{FF2B5EF4-FFF2-40B4-BE49-F238E27FC236}">
                  <a16:creationId xmlns:a16="http://schemas.microsoft.com/office/drawing/2014/main" id="{C4425427-EB13-4201-9E30-19C4DACE979B}"/>
                </a:ext>
              </a:extLst>
            </p:cNvPr>
            <p:cNvSpPr/>
            <p:nvPr/>
          </p:nvSpPr>
          <p:spPr>
            <a:xfrm>
              <a:off x="817433" y="3639331"/>
              <a:ext cx="5804866" cy="2020221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27" name="내용 개체 틀 2">
              <a:extLst>
                <a:ext uri="{FF2B5EF4-FFF2-40B4-BE49-F238E27FC236}">
                  <a16:creationId xmlns:a16="http://schemas.microsoft.com/office/drawing/2014/main" id="{1ACC0F02-1E8C-4100-A72F-22C977D0C6B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34991" y="3759492"/>
              <a:ext cx="3143233" cy="2787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altLang="ko-KR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$ </a:t>
              </a:r>
              <a:r>
                <a:rPr lang="en-US" sz="1400" kern="0" dirty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	</a:t>
              </a:r>
              <a:endParaRPr lang="en-US" sz="1400" kern="0" dirty="0">
                <a:solidFill>
                  <a:prstClr val="black"/>
                </a:solidFill>
                <a:latin typeface="Courier"/>
                <a:ea typeface="Courier"/>
                <a:cs typeface="Courier"/>
                <a:sym typeface="Courier"/>
              </a:endParaRPr>
            </a:p>
          </p:txBody>
        </p:sp>
        <p:sp>
          <p:nvSpPr>
            <p:cNvPr id="28" name="내용 개체 틀 2">
              <a:extLst>
                <a:ext uri="{FF2B5EF4-FFF2-40B4-BE49-F238E27FC236}">
                  <a16:creationId xmlns:a16="http://schemas.microsoft.com/office/drawing/2014/main" id="{2215A2A8-6701-4A3D-853B-4B926BA774C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4874" y="3759492"/>
              <a:ext cx="5175429" cy="247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add .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400" kern="0">
                  <a:solidFill>
                    <a:prstClr val="black"/>
                  </a:solidFill>
                  <a:latin typeface="Courier"/>
                  <a:ea typeface="Courier"/>
                  <a:cs typeface="Courier"/>
                  <a:sym typeface="Courier"/>
                </a:rPr>
                <a:t>git commit –m “merge testing branch”</a:t>
              </a:r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77BBB91F-F42F-4CE7-8D39-33C5179586BF}"/>
              </a:ext>
            </a:extLst>
          </p:cNvPr>
          <p:cNvGrpSpPr/>
          <p:nvPr/>
        </p:nvGrpSpPr>
        <p:grpSpPr>
          <a:xfrm>
            <a:off x="1849720" y="4857032"/>
            <a:ext cx="468000" cy="468000"/>
            <a:chOff x="2496312" y="5178004"/>
            <a:chExt cx="468000" cy="468000"/>
          </a:xfrm>
        </p:grpSpPr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EEAE22FB-A4A5-4134-BBF2-D4E4AFC0047D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5F40F67A-D587-4367-8E93-A37D412C7508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52F3CEE3-C0D6-41C7-A441-EE78B95A019E}"/>
              </a:ext>
            </a:extLst>
          </p:cNvPr>
          <p:cNvSpPr/>
          <p:nvPr/>
        </p:nvSpPr>
        <p:spPr>
          <a:xfrm>
            <a:off x="1257958" y="453060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587bea...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7" name="직사각형 36">
            <a:extLst>
              <a:ext uri="{FF2B5EF4-FFF2-40B4-BE49-F238E27FC236}">
                <a16:creationId xmlns:a16="http://schemas.microsoft.com/office/drawing/2014/main" id="{7DAC73E1-A78B-43F9-8DD4-0AFBD71D8D09}"/>
              </a:ext>
            </a:extLst>
          </p:cNvPr>
          <p:cNvSpPr/>
          <p:nvPr/>
        </p:nvSpPr>
        <p:spPr>
          <a:xfrm>
            <a:off x="1471936" y="5333064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“second commit”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B53BDCF1-4C3D-4E62-8971-0F553DB8BA4D}"/>
              </a:ext>
            </a:extLst>
          </p:cNvPr>
          <p:cNvCxnSpPr>
            <a:cxnSpLocks/>
          </p:cNvCxnSpPr>
          <p:nvPr/>
        </p:nvCxnSpPr>
        <p:spPr>
          <a:xfrm flipH="1" flipV="1">
            <a:off x="2317720" y="5099064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28AB8B40-A6DD-4938-BEB0-32E19A5D4863}"/>
              </a:ext>
            </a:extLst>
          </p:cNvPr>
          <p:cNvGrpSpPr/>
          <p:nvPr/>
        </p:nvGrpSpPr>
        <p:grpSpPr>
          <a:xfrm>
            <a:off x="3269218" y="4857032"/>
            <a:ext cx="468000" cy="468000"/>
            <a:chOff x="2496312" y="5178004"/>
            <a:chExt cx="468000" cy="468000"/>
          </a:xfrm>
        </p:grpSpPr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F5080FDB-ACF7-4D86-835A-01B7CF1A4576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FA706E7E-499A-420C-8234-3D88594AFA11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15C93F6C-E269-4780-A782-298C9890819A}"/>
              </a:ext>
            </a:extLst>
          </p:cNvPr>
          <p:cNvSpPr/>
          <p:nvPr/>
        </p:nvSpPr>
        <p:spPr>
          <a:xfrm>
            <a:off x="2695504" y="453060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fdbc227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33EE20F6-01FE-4BA2-9487-AD8A10D0AEC1}"/>
              </a:ext>
            </a:extLst>
          </p:cNvPr>
          <p:cNvSpPr/>
          <p:nvPr/>
        </p:nvSpPr>
        <p:spPr>
          <a:xfrm>
            <a:off x="2818088" y="5333064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“modify test.c”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2" name="직선 화살표 연결선 41">
            <a:extLst>
              <a:ext uri="{FF2B5EF4-FFF2-40B4-BE49-F238E27FC236}">
                <a16:creationId xmlns:a16="http://schemas.microsoft.com/office/drawing/2014/main" id="{D0DA5BA0-E678-42FA-91AD-D9A8549FBC47}"/>
              </a:ext>
            </a:extLst>
          </p:cNvPr>
          <p:cNvCxnSpPr>
            <a:cxnSpLocks/>
          </p:cNvCxnSpPr>
          <p:nvPr/>
        </p:nvCxnSpPr>
        <p:spPr>
          <a:xfrm flipH="1">
            <a:off x="1404152" y="5099064"/>
            <a:ext cx="445569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0740A967-D1C7-4F4C-A4F2-65BF58766C9E}"/>
              </a:ext>
            </a:extLst>
          </p:cNvPr>
          <p:cNvSpPr/>
          <p:nvPr/>
        </p:nvSpPr>
        <p:spPr>
          <a:xfrm>
            <a:off x="912921" y="4856700"/>
            <a:ext cx="4986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...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58E36FE1-FB7D-450D-BD2B-1BF32E4CC775}"/>
              </a:ext>
            </a:extLst>
          </p:cNvPr>
          <p:cNvGrpSpPr/>
          <p:nvPr/>
        </p:nvGrpSpPr>
        <p:grpSpPr>
          <a:xfrm>
            <a:off x="4581173" y="4150798"/>
            <a:ext cx="468000" cy="468000"/>
            <a:chOff x="2496312" y="5178004"/>
            <a:chExt cx="468000" cy="468000"/>
          </a:xfrm>
        </p:grpSpPr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8FEB9727-4743-4B90-A4A5-EA0080B370F8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B4275E9A-0DCC-4960-A8EC-62F22A88635B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45" name="직선 화살표 연결선 44">
            <a:extLst>
              <a:ext uri="{FF2B5EF4-FFF2-40B4-BE49-F238E27FC236}">
                <a16:creationId xmlns:a16="http://schemas.microsoft.com/office/drawing/2014/main" id="{0CE682AF-31F9-4B32-BF0A-FB0FBC7F4949}"/>
              </a:ext>
            </a:extLst>
          </p:cNvPr>
          <p:cNvCxnSpPr>
            <a:cxnSpLocks/>
            <a:stCxn id="54" idx="3"/>
            <a:endCxn id="56" idx="6"/>
          </p:cNvCxnSpPr>
          <p:nvPr/>
        </p:nvCxnSpPr>
        <p:spPr>
          <a:xfrm flipH="1">
            <a:off x="3737218" y="4550261"/>
            <a:ext cx="912492" cy="540771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6" name="직선 화살표 연결선 45">
            <a:extLst>
              <a:ext uri="{FF2B5EF4-FFF2-40B4-BE49-F238E27FC236}">
                <a16:creationId xmlns:a16="http://schemas.microsoft.com/office/drawing/2014/main" id="{C7BAC5F3-DBFF-475F-B800-32AD04172FD8}"/>
              </a:ext>
            </a:extLst>
          </p:cNvPr>
          <p:cNvCxnSpPr>
            <a:cxnSpLocks/>
            <a:endCxn id="56" idx="6"/>
          </p:cNvCxnSpPr>
          <p:nvPr/>
        </p:nvCxnSpPr>
        <p:spPr>
          <a:xfrm flipH="1" flipV="1">
            <a:off x="3737218" y="5091032"/>
            <a:ext cx="843955" cy="659097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7" name="직사각형 46">
            <a:extLst>
              <a:ext uri="{FF2B5EF4-FFF2-40B4-BE49-F238E27FC236}">
                <a16:creationId xmlns:a16="http://schemas.microsoft.com/office/drawing/2014/main" id="{4DD054A9-59F3-415B-83AD-7D41CE62DA12}"/>
              </a:ext>
            </a:extLst>
          </p:cNvPr>
          <p:cNvSpPr/>
          <p:nvPr/>
        </p:nvSpPr>
        <p:spPr>
          <a:xfrm>
            <a:off x="4075150" y="5981528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“hi world”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48" name="직사각형 47">
            <a:extLst>
              <a:ext uri="{FF2B5EF4-FFF2-40B4-BE49-F238E27FC236}">
                <a16:creationId xmlns:a16="http://schemas.microsoft.com/office/drawing/2014/main" id="{0CC3C445-EC25-44A1-B003-1AA34DA6EC66}"/>
              </a:ext>
            </a:extLst>
          </p:cNvPr>
          <p:cNvSpPr/>
          <p:nvPr/>
        </p:nvSpPr>
        <p:spPr>
          <a:xfrm>
            <a:off x="4108509" y="4615220"/>
            <a:ext cx="1469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“bye world”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A194056A-DD7E-41BA-91F5-3421650D8380}"/>
              </a:ext>
            </a:extLst>
          </p:cNvPr>
          <p:cNvGrpSpPr/>
          <p:nvPr/>
        </p:nvGrpSpPr>
        <p:grpSpPr>
          <a:xfrm>
            <a:off x="4568213" y="5494597"/>
            <a:ext cx="468000" cy="468000"/>
            <a:chOff x="2496312" y="5178004"/>
            <a:chExt cx="468000" cy="468000"/>
          </a:xfrm>
        </p:grpSpPr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6F1829E8-C4CA-48DA-9CEF-5A7D30F4994C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F05A28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E787B876-48C3-46C6-BF8C-90BBA41C0E58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349780A4-C77B-4A6E-8ED2-45005F7448AB}"/>
              </a:ext>
            </a:extLst>
          </p:cNvPr>
          <p:cNvCxnSpPr>
            <a:cxnSpLocks/>
          </p:cNvCxnSpPr>
          <p:nvPr/>
        </p:nvCxnSpPr>
        <p:spPr>
          <a:xfrm>
            <a:off x="4796252" y="5244060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1" name="직사각형 50">
            <a:extLst>
              <a:ext uri="{FF2B5EF4-FFF2-40B4-BE49-F238E27FC236}">
                <a16:creationId xmlns:a16="http://schemas.microsoft.com/office/drawing/2014/main" id="{229D0BA4-C71C-4A9A-829F-30E3AD01508A}"/>
              </a:ext>
            </a:extLst>
          </p:cNvPr>
          <p:cNvSpPr/>
          <p:nvPr/>
        </p:nvSpPr>
        <p:spPr>
          <a:xfrm>
            <a:off x="4217659" y="4959505"/>
            <a:ext cx="11820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testing</a:t>
            </a:r>
            <a:endParaRPr lang="ko-KR" altLang="en-US" sz="1600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932767AD-D54E-4640-B016-8A60BC474C2D}"/>
              </a:ext>
            </a:extLst>
          </p:cNvPr>
          <p:cNvCxnSpPr>
            <a:cxnSpLocks/>
            <a:stCxn id="64" idx="2"/>
            <a:endCxn id="54" idx="5"/>
          </p:cNvCxnSpPr>
          <p:nvPr/>
        </p:nvCxnSpPr>
        <p:spPr>
          <a:xfrm flipH="1" flipV="1">
            <a:off x="4980636" y="4550261"/>
            <a:ext cx="953032" cy="540439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1" name="직선 화살표 연결선 60">
            <a:extLst>
              <a:ext uri="{FF2B5EF4-FFF2-40B4-BE49-F238E27FC236}">
                <a16:creationId xmlns:a16="http://schemas.microsoft.com/office/drawing/2014/main" id="{1A430C29-094A-407C-A54A-F80E2970AD3A}"/>
              </a:ext>
            </a:extLst>
          </p:cNvPr>
          <p:cNvCxnSpPr>
            <a:cxnSpLocks/>
          </p:cNvCxnSpPr>
          <p:nvPr/>
        </p:nvCxnSpPr>
        <p:spPr>
          <a:xfrm>
            <a:off x="6172881" y="4588480"/>
            <a:ext cx="0" cy="255378"/>
          </a:xfrm>
          <a:prstGeom prst="straightConnector1">
            <a:avLst/>
          </a:prstGeom>
          <a:noFill/>
          <a:ln w="38100" cap="flat" cmpd="sng" algn="ctr">
            <a:solidFill>
              <a:srgbClr val="81B41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CDAE6A2B-DC20-409A-9117-FCCA205FEE20}"/>
              </a:ext>
            </a:extLst>
          </p:cNvPr>
          <p:cNvSpPr/>
          <p:nvPr/>
        </p:nvSpPr>
        <p:spPr>
          <a:xfrm>
            <a:off x="5744780" y="4297330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81B41A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 sz="1600">
              <a:solidFill>
                <a:srgbClr val="81B41A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0BAEB36B-84E0-4A70-882C-70E6F40F363C}"/>
              </a:ext>
            </a:extLst>
          </p:cNvPr>
          <p:cNvGrpSpPr/>
          <p:nvPr/>
        </p:nvGrpSpPr>
        <p:grpSpPr>
          <a:xfrm>
            <a:off x="5933668" y="4856700"/>
            <a:ext cx="468000" cy="468000"/>
            <a:chOff x="2496312" y="5178004"/>
            <a:chExt cx="468000" cy="468000"/>
          </a:xfrm>
        </p:grpSpPr>
        <p:sp>
          <p:nvSpPr>
            <p:cNvPr id="64" name="타원 63">
              <a:extLst>
                <a:ext uri="{FF2B5EF4-FFF2-40B4-BE49-F238E27FC236}">
                  <a16:creationId xmlns:a16="http://schemas.microsoft.com/office/drawing/2014/main" id="{BD50AC28-16AE-4F98-88AE-DDCA77397D53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5" name="타원 64">
              <a:extLst>
                <a:ext uri="{FF2B5EF4-FFF2-40B4-BE49-F238E27FC236}">
                  <a16:creationId xmlns:a16="http://schemas.microsoft.com/office/drawing/2014/main" id="{CE64FE5B-A3BE-486C-A516-A57DEE757316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cxnSp>
        <p:nvCxnSpPr>
          <p:cNvPr id="66" name="직선 화살표 연결선 65">
            <a:extLst>
              <a:ext uri="{FF2B5EF4-FFF2-40B4-BE49-F238E27FC236}">
                <a16:creationId xmlns:a16="http://schemas.microsoft.com/office/drawing/2014/main" id="{2CB7F412-9989-42E6-B018-E837AC8FD3DF}"/>
              </a:ext>
            </a:extLst>
          </p:cNvPr>
          <p:cNvCxnSpPr>
            <a:cxnSpLocks/>
            <a:stCxn id="64" idx="2"/>
            <a:endCxn id="52" idx="6"/>
          </p:cNvCxnSpPr>
          <p:nvPr/>
        </p:nvCxnSpPr>
        <p:spPr>
          <a:xfrm flipH="1">
            <a:off x="5036213" y="5090700"/>
            <a:ext cx="897455" cy="637897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68758CB5-84F7-4E5D-AE6A-97D53E896BF9}"/>
              </a:ext>
            </a:extLst>
          </p:cNvPr>
          <p:cNvSpPr/>
          <p:nvPr/>
        </p:nvSpPr>
        <p:spPr>
          <a:xfrm>
            <a:off x="5201889" y="5311929"/>
            <a:ext cx="23658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2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“merge testing branch”</a:t>
            </a:r>
            <a:endParaRPr lang="ko-KR" altLang="en-US" sz="12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pic>
        <p:nvPicPr>
          <p:cNvPr id="68" name="그림 67">
            <a:extLst>
              <a:ext uri="{FF2B5EF4-FFF2-40B4-BE49-F238E27FC236}">
                <a16:creationId xmlns:a16="http://schemas.microsoft.com/office/drawing/2014/main" id="{6E354347-9C86-4557-BE3D-9A9D91B18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7290" y="2903362"/>
            <a:ext cx="4876699" cy="915898"/>
          </a:xfrm>
          <a:prstGeom prst="rect">
            <a:avLst/>
          </a:prstGeom>
        </p:spPr>
      </p:pic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id="{C864C0CB-56FB-4EA6-956A-F09022DD8EA5}"/>
              </a:ext>
            </a:extLst>
          </p:cNvPr>
          <p:cNvCxnSpPr>
            <a:cxnSpLocks/>
          </p:cNvCxnSpPr>
          <p:nvPr/>
        </p:nvCxnSpPr>
        <p:spPr>
          <a:xfrm>
            <a:off x="6172133" y="4212446"/>
            <a:ext cx="0" cy="211056"/>
          </a:xfrm>
          <a:prstGeom prst="straightConnector1">
            <a:avLst/>
          </a:prstGeom>
          <a:noFill/>
          <a:ln w="38100" cap="flat" cmpd="sng" algn="ctr">
            <a:solidFill>
              <a:srgbClr val="2ECAE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65D2C440-92BB-4955-9193-9D1AB5B5AEBF}"/>
              </a:ext>
            </a:extLst>
          </p:cNvPr>
          <p:cNvSpPr/>
          <p:nvPr/>
        </p:nvSpPr>
        <p:spPr>
          <a:xfrm>
            <a:off x="5744504" y="3923898"/>
            <a:ext cx="8457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600">
                <a:solidFill>
                  <a:srgbClr val="2ECAE2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HEAD</a:t>
            </a:r>
            <a:endParaRPr lang="ko-KR" altLang="en-US" sz="1600">
              <a:solidFill>
                <a:srgbClr val="2ECAE2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671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 dirty="0"/>
              <a:t>Push/pull</a:t>
            </a:r>
          </a:p>
        </p:txBody>
      </p:sp>
    </p:spTree>
    <p:extLst>
      <p:ext uri="{BB962C8B-B14F-4D97-AF65-F5344CB8AC3E}">
        <p14:creationId xmlns:p14="http://schemas.microsoft.com/office/powerpoint/2010/main" val="3109973099"/>
      </p:ext>
    </p:extLst>
  </p:cSld>
  <p:clrMapOvr>
    <a:masterClrMapping/>
  </p:clrMapOvr>
  <p:transition>
    <p:zoom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18" y="1017396"/>
            <a:ext cx="7947214" cy="496850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push</a:t>
            </a:r>
            <a:r>
              <a:rPr lang="en-US" altLang="ko-KR" sz="1800" dirty="0"/>
              <a:t>: sends all files in the local branch to the remote git repository</a:t>
            </a:r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Data is sent only when the local branch is pushed explicitly</a:t>
            </a: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clone</a:t>
            </a:r>
            <a:r>
              <a:rPr lang="en-US" altLang="ko-KR" sz="1800" dirty="0"/>
              <a:t>: </a:t>
            </a:r>
            <a:r>
              <a:rPr lang="en-US" altLang="ko-KR" dirty="0"/>
              <a:t>copies all files from the remote git repository to a local repository</a:t>
            </a:r>
            <a:endParaRPr lang="en-US" altLang="ko-KR" sz="1800" dirty="0"/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fetch:</a:t>
            </a:r>
            <a:r>
              <a:rPr lang="en-US" altLang="ko-KR" sz="1800" dirty="0"/>
              <a:t> git downloads the changes from the remote to the local repository</a:t>
            </a:r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pull</a:t>
            </a:r>
            <a:r>
              <a:rPr lang="en-US" altLang="ko-KR" sz="1800" dirty="0"/>
              <a:t>: performs ‘</a:t>
            </a: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fetch</a:t>
            </a:r>
            <a:r>
              <a:rPr lang="en-US" altLang="ko-KR" sz="1800" dirty="0"/>
              <a:t>’ and merges the changes with the local master branch</a:t>
            </a:r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Remote Repository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04324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Contribute to a project</a:t>
            </a:r>
            <a:endParaRPr lang="ko-KR" altLang="en-US" dirty="0"/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0BD6367B-91F0-49DF-9ABC-44070D858733}"/>
              </a:ext>
            </a:extLst>
          </p:cNvPr>
          <p:cNvGrpSpPr/>
          <p:nvPr/>
        </p:nvGrpSpPr>
        <p:grpSpPr>
          <a:xfrm>
            <a:off x="2374322" y="1016226"/>
            <a:ext cx="5900616" cy="5226383"/>
            <a:chOff x="185858" y="1089378"/>
            <a:chExt cx="5900616" cy="5226383"/>
          </a:xfrm>
        </p:grpSpPr>
        <p:cxnSp>
          <p:nvCxnSpPr>
            <p:cNvPr id="18" name="직선 화살표 연결선 17">
              <a:extLst>
                <a:ext uri="{FF2B5EF4-FFF2-40B4-BE49-F238E27FC236}">
                  <a16:creationId xmlns:a16="http://schemas.microsoft.com/office/drawing/2014/main" id="{1E004ED2-82C2-49E7-8A9A-72782462FBF6}"/>
                </a:ext>
              </a:extLst>
            </p:cNvPr>
            <p:cNvCxnSpPr>
              <a:cxnSpLocks/>
            </p:cNvCxnSpPr>
            <p:nvPr/>
          </p:nvCxnSpPr>
          <p:spPr>
            <a:xfrm>
              <a:off x="1952557" y="2585329"/>
              <a:ext cx="0" cy="1423001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BA0D7F30-1BFA-441B-ABFD-7516B423F350}"/>
                </a:ext>
              </a:extLst>
            </p:cNvPr>
            <p:cNvGrpSpPr/>
            <p:nvPr/>
          </p:nvGrpSpPr>
          <p:grpSpPr>
            <a:xfrm>
              <a:off x="682749" y="1089378"/>
              <a:ext cx="2462345" cy="1542461"/>
              <a:chOff x="1037189" y="1469680"/>
              <a:chExt cx="2462345" cy="1542461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D49378A-A3A1-40B4-BBB7-89D6A92D920F}"/>
                  </a:ext>
                </a:extLst>
              </p:cNvPr>
              <p:cNvSpPr txBox="1"/>
              <p:nvPr/>
            </p:nvSpPr>
            <p:spPr>
              <a:xfrm>
                <a:off x="1037189" y="1469680"/>
                <a:ext cx="246234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20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Remote</a:t>
                </a:r>
                <a:r>
                  <a:rPr lang="ko-KR" altLang="en-US" sz="20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 </a:t>
                </a:r>
                <a:r>
                  <a:rPr lang="en-US" altLang="ko-KR" sz="20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Repository</a:t>
                </a:r>
                <a:endParaRPr lang="ko-KR" altLang="en-US" sz="20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pic>
            <p:nvPicPr>
              <p:cNvPr id="20" name="그래픽 19" descr="데이터베이스">
                <a:extLst>
                  <a:ext uri="{FF2B5EF4-FFF2-40B4-BE49-F238E27FC236}">
                    <a16:creationId xmlns:a16="http://schemas.microsoft.com/office/drawing/2014/main" id="{7179D2A5-1D15-423D-85E9-57F0FC4D24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505161" y="1869790"/>
                <a:ext cx="1526400" cy="1142351"/>
              </a:xfrm>
              <a:prstGeom prst="rect">
                <a:avLst/>
              </a:prstGeom>
            </p:spPr>
          </p:pic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26AB856-31B9-40BE-9A77-F8E8BC1378AF}"/>
                </a:ext>
              </a:extLst>
            </p:cNvPr>
            <p:cNvSpPr txBox="1"/>
            <p:nvPr/>
          </p:nvSpPr>
          <p:spPr>
            <a:xfrm>
              <a:off x="985514" y="3910131"/>
              <a:ext cx="21316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Local Repository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pic>
          <p:nvPicPr>
            <p:cNvPr id="35" name="그래픽 34" descr="데이터베이스">
              <a:extLst>
                <a:ext uri="{FF2B5EF4-FFF2-40B4-BE49-F238E27FC236}">
                  <a16:creationId xmlns:a16="http://schemas.microsoft.com/office/drawing/2014/main" id="{070A9FAC-CF31-42A6-9B34-F75C9AF760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189357" y="4200740"/>
              <a:ext cx="1526400" cy="1142351"/>
            </a:xfrm>
            <a:prstGeom prst="rect">
              <a:avLst/>
            </a:prstGeom>
          </p:spPr>
        </p:pic>
        <p:pic>
          <p:nvPicPr>
            <p:cNvPr id="36" name="그래픽 35" descr="사용자">
              <a:extLst>
                <a:ext uri="{FF2B5EF4-FFF2-40B4-BE49-F238E27FC236}">
                  <a16:creationId xmlns:a16="http://schemas.microsoft.com/office/drawing/2014/main" id="{DFFA4B41-631D-4E29-A668-F70E621B7C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85858" y="4317210"/>
              <a:ext cx="914400" cy="914400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6B5D6B8-5C15-4E75-B50E-C5F4F7D5BD98}"/>
                </a:ext>
              </a:extLst>
            </p:cNvPr>
            <p:cNvSpPr txBox="1"/>
            <p:nvPr/>
          </p:nvSpPr>
          <p:spPr>
            <a:xfrm>
              <a:off x="681597" y="6007984"/>
              <a:ext cx="1191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Staging area</a:t>
              </a:r>
              <a:endParaRPr lang="ko-KR" altLang="en-US" sz="14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pic>
          <p:nvPicPr>
            <p:cNvPr id="15" name="그래픽 14" descr="용지">
              <a:extLst>
                <a:ext uri="{FF2B5EF4-FFF2-40B4-BE49-F238E27FC236}">
                  <a16:creationId xmlns:a16="http://schemas.microsoft.com/office/drawing/2014/main" id="{D8AAB709-DC53-4D9A-ACB1-17210C43B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48955" y="5603077"/>
              <a:ext cx="539750" cy="539750"/>
            </a:xfrm>
            <a:prstGeom prst="rect">
              <a:avLst/>
            </a:prstGeom>
          </p:spPr>
        </p:pic>
        <p:cxnSp>
          <p:nvCxnSpPr>
            <p:cNvPr id="23" name="연결선: 꺾임 22">
              <a:extLst>
                <a:ext uri="{FF2B5EF4-FFF2-40B4-BE49-F238E27FC236}">
                  <a16:creationId xmlns:a16="http://schemas.microsoft.com/office/drawing/2014/main" id="{4EA09E48-9948-452E-8247-EFAB9B69DC16}"/>
                </a:ext>
              </a:extLst>
            </p:cNvPr>
            <p:cNvCxnSpPr>
              <a:cxnSpLocks/>
              <a:stCxn id="36" idx="2"/>
              <a:endCxn id="15" idx="1"/>
            </p:cNvCxnSpPr>
            <p:nvPr/>
          </p:nvCxnSpPr>
          <p:spPr>
            <a:xfrm rot="16200000" flipH="1">
              <a:off x="525335" y="5349332"/>
              <a:ext cx="641342" cy="405897"/>
            </a:xfrm>
            <a:prstGeom prst="bentConnector2">
              <a:avLst/>
            </a:prstGeom>
            <a:noFill/>
            <a:ln w="5715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8" name="연결선: 꺾임 37">
              <a:extLst>
                <a:ext uri="{FF2B5EF4-FFF2-40B4-BE49-F238E27FC236}">
                  <a16:creationId xmlns:a16="http://schemas.microsoft.com/office/drawing/2014/main" id="{A7B3DBD9-DDED-464F-8ADE-050182C99F7F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V="1">
              <a:off x="1588705" y="5202686"/>
              <a:ext cx="367358" cy="670266"/>
            </a:xfrm>
            <a:prstGeom prst="bentConnector2">
              <a:avLst/>
            </a:prstGeom>
            <a:noFill/>
            <a:ln w="5715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A36D2274-5791-4839-B001-11EB4F6CD3EF}"/>
                </a:ext>
              </a:extLst>
            </p:cNvPr>
            <p:cNvSpPr txBox="1"/>
            <p:nvPr/>
          </p:nvSpPr>
          <p:spPr>
            <a:xfrm>
              <a:off x="269247" y="5326306"/>
              <a:ext cx="85615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add</a:t>
              </a:r>
              <a:endParaRPr lang="ko-KR" altLang="en-US" sz="12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564CFC5-BD92-4BB4-8D5F-F6888C4B4A88}"/>
                </a:ext>
              </a:extLst>
            </p:cNvPr>
            <p:cNvSpPr txBox="1"/>
            <p:nvPr/>
          </p:nvSpPr>
          <p:spPr>
            <a:xfrm>
              <a:off x="1544042" y="5413780"/>
              <a:ext cx="111135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commit</a:t>
              </a:r>
              <a:endParaRPr lang="ko-KR" altLang="en-US" sz="12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pic>
          <p:nvPicPr>
            <p:cNvPr id="59" name="그래픽 58" descr="용지">
              <a:extLst>
                <a:ext uri="{FF2B5EF4-FFF2-40B4-BE49-F238E27FC236}">
                  <a16:creationId xmlns:a16="http://schemas.microsoft.com/office/drawing/2014/main" id="{D8FFB9FA-8CBA-4349-81C0-58CD55609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988834" y="4855742"/>
              <a:ext cx="539750" cy="53975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4337119-7EAD-4D4C-8F2D-51184BDD5DC8}"/>
                </a:ext>
              </a:extLst>
            </p:cNvPr>
            <p:cNvSpPr txBox="1"/>
            <p:nvPr/>
          </p:nvSpPr>
          <p:spPr>
            <a:xfrm>
              <a:off x="1276784" y="2946036"/>
              <a:ext cx="137861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clone</a:t>
              </a:r>
              <a:endParaRPr lang="ko-KR" altLang="en-US" sz="16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02373EB-4934-4DAA-8DF2-49ACE717A501}"/>
                </a:ext>
              </a:extLst>
            </p:cNvPr>
            <p:cNvSpPr txBox="1"/>
            <p:nvPr/>
          </p:nvSpPr>
          <p:spPr>
            <a:xfrm>
              <a:off x="2079247" y="5611593"/>
              <a:ext cx="21316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2. Modify project</a:t>
              </a:r>
              <a:endParaRPr lang="ko-KR" altLang="en-US" sz="14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68D0735-C565-4973-8A53-3EFE071E4C87}"/>
                </a:ext>
              </a:extLst>
            </p:cNvPr>
            <p:cNvSpPr txBox="1"/>
            <p:nvPr/>
          </p:nvSpPr>
          <p:spPr>
            <a:xfrm>
              <a:off x="1966089" y="3351567"/>
              <a:ext cx="21316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1. Clone remote repository to local computer</a:t>
              </a:r>
              <a:endParaRPr lang="ko-KR" altLang="en-US" sz="14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41" name="연결선: 꺾임 40">
              <a:extLst>
                <a:ext uri="{FF2B5EF4-FFF2-40B4-BE49-F238E27FC236}">
                  <a16:creationId xmlns:a16="http://schemas.microsoft.com/office/drawing/2014/main" id="{AB34898A-2D2A-4A0D-8565-BD18933C764F}"/>
                </a:ext>
              </a:extLst>
            </p:cNvPr>
            <p:cNvCxnSpPr>
              <a:cxnSpLocks/>
              <a:stCxn id="59" idx="3"/>
              <a:endCxn id="20" idx="3"/>
            </p:cNvCxnSpPr>
            <p:nvPr/>
          </p:nvCxnSpPr>
          <p:spPr>
            <a:xfrm flipV="1">
              <a:off x="2528584" y="2060664"/>
              <a:ext cx="148537" cy="3064953"/>
            </a:xfrm>
            <a:prstGeom prst="bentConnector3">
              <a:avLst>
                <a:gd name="adj1" fmla="val 1082915"/>
              </a:avLst>
            </a:prstGeom>
            <a:noFill/>
            <a:ln w="5715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7111311-56D0-49E8-AD1F-0CC1CAD3E7D7}"/>
                </a:ext>
              </a:extLst>
            </p:cNvPr>
            <p:cNvSpPr txBox="1"/>
            <p:nvPr/>
          </p:nvSpPr>
          <p:spPr>
            <a:xfrm>
              <a:off x="3478957" y="2408454"/>
              <a:ext cx="137861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push</a:t>
              </a:r>
              <a:endParaRPr lang="ko-KR" altLang="en-US" sz="16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43635B3-A674-414C-9369-F011AE59DE4A}"/>
                </a:ext>
              </a:extLst>
            </p:cNvPr>
            <p:cNvSpPr txBox="1"/>
            <p:nvPr/>
          </p:nvSpPr>
          <p:spPr>
            <a:xfrm>
              <a:off x="4097782" y="1899345"/>
              <a:ext cx="19886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3. Send changes to remote server</a:t>
              </a:r>
              <a:endParaRPr lang="ko-KR" altLang="en-US" sz="1400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997563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053" y="844345"/>
            <a:ext cx="8538625" cy="509628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Push your local branch to your remote repository</a:t>
            </a:r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Assume that the local branch has been closed from the remote repository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r>
              <a:rPr lang="en-US" altLang="ko-KR" sz="1800" dirty="0"/>
              <a:t>Check remote repository name</a:t>
            </a:r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When you clone a repository from the git remote server, git automatically names the remote repository “origin” by default</a:t>
            </a: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Push</a:t>
            </a:r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22B731F8-00B8-4EEC-9F00-12841CB5681F}"/>
              </a:ext>
            </a:extLst>
          </p:cNvPr>
          <p:cNvGrpSpPr/>
          <p:nvPr/>
        </p:nvGrpSpPr>
        <p:grpSpPr>
          <a:xfrm>
            <a:off x="1094240" y="2119159"/>
            <a:ext cx="7072249" cy="542816"/>
            <a:chOff x="901318" y="1498530"/>
            <a:chExt cx="7072249" cy="542816"/>
          </a:xfrm>
        </p:grpSpPr>
        <p:sp>
          <p:nvSpPr>
            <p:cNvPr id="8" name="직사각형">
              <a:extLst>
                <a:ext uri="{FF2B5EF4-FFF2-40B4-BE49-F238E27FC236}">
                  <a16:creationId xmlns:a16="http://schemas.microsoft.com/office/drawing/2014/main" id="{33455CCF-FE90-49E6-94B3-F346C2D4FAC5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9" name="내용 개체 틀 2">
              <a:extLst>
                <a:ext uri="{FF2B5EF4-FFF2-40B4-BE49-F238E27FC236}">
                  <a16:creationId xmlns:a16="http://schemas.microsoft.com/office/drawing/2014/main" id="{CB0A80F8-9BDF-49F5-B25B-638A0863DC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push </a:t>
              </a:r>
              <a:r>
                <a:rPr lang="en-US" altLang="ko-KR" sz="1600" b="1" kern="0" dirty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[remote repository name] [branch name]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grpSp>
        <p:nvGrpSpPr>
          <p:cNvPr id="4" name="그룹 3">
            <a:extLst>
              <a:ext uri="{FF2B5EF4-FFF2-40B4-BE49-F238E27FC236}">
                <a16:creationId xmlns:a16="http://schemas.microsoft.com/office/drawing/2014/main" id="{AE94CB84-6B8F-4FDB-9187-1269E2D87F27}"/>
              </a:ext>
            </a:extLst>
          </p:cNvPr>
          <p:cNvGrpSpPr/>
          <p:nvPr/>
        </p:nvGrpSpPr>
        <p:grpSpPr>
          <a:xfrm>
            <a:off x="1194242" y="3965207"/>
            <a:ext cx="6272612" cy="565195"/>
            <a:chOff x="972846" y="2072547"/>
            <a:chExt cx="5610225" cy="492623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4AC4412D-56AE-4FA0-8D52-C42393933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2846" y="2072547"/>
              <a:ext cx="5610225" cy="476250"/>
            </a:xfrm>
            <a:prstGeom prst="rect">
              <a:avLst/>
            </a:prstGeom>
          </p:spPr>
        </p:pic>
        <p:sp>
          <p:nvSpPr>
            <p:cNvPr id="39" name="사각형: 둥근 모서리 38">
              <a:extLst>
                <a:ext uri="{FF2B5EF4-FFF2-40B4-BE49-F238E27FC236}">
                  <a16:creationId xmlns:a16="http://schemas.microsoft.com/office/drawing/2014/main" id="{453C20DD-2343-4FA7-97A8-897E763C5DC1}"/>
                </a:ext>
              </a:extLst>
            </p:cNvPr>
            <p:cNvSpPr/>
            <p:nvPr/>
          </p:nvSpPr>
          <p:spPr bwMode="auto">
            <a:xfrm>
              <a:off x="972846" y="2310672"/>
              <a:ext cx="886691" cy="254498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2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2136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053" y="898115"/>
            <a:ext cx="8538625" cy="509628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Push local master branch to remote repository</a:t>
            </a:r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Push (Cont.)</a:t>
            </a:r>
            <a:endParaRPr lang="ko-KR" altLang="en-US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22B731F8-00B8-4EEC-9F00-12841CB5681F}"/>
              </a:ext>
            </a:extLst>
          </p:cNvPr>
          <p:cNvGrpSpPr/>
          <p:nvPr/>
        </p:nvGrpSpPr>
        <p:grpSpPr>
          <a:xfrm>
            <a:off x="972846" y="1390739"/>
            <a:ext cx="7072249" cy="542816"/>
            <a:chOff x="901318" y="1498530"/>
            <a:chExt cx="7072249" cy="542816"/>
          </a:xfrm>
        </p:grpSpPr>
        <p:sp>
          <p:nvSpPr>
            <p:cNvPr id="8" name="직사각형">
              <a:extLst>
                <a:ext uri="{FF2B5EF4-FFF2-40B4-BE49-F238E27FC236}">
                  <a16:creationId xmlns:a16="http://schemas.microsoft.com/office/drawing/2014/main" id="{33455CCF-FE90-49E6-94B3-F346C2D4FAC5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9" name="내용 개체 틀 2">
              <a:extLst>
                <a:ext uri="{FF2B5EF4-FFF2-40B4-BE49-F238E27FC236}">
                  <a16:creationId xmlns:a16="http://schemas.microsoft.com/office/drawing/2014/main" id="{CB0A80F8-9BDF-49F5-B25B-638A0863DC5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push </a:t>
              </a:r>
              <a:r>
                <a:rPr lang="en-US" altLang="ko-KR" sz="1600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origin master</a:t>
              </a:r>
              <a:endParaRPr lang="en-US" sz="1600" kern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637ADA81-49F3-4E22-95CE-FD24C2EFDB74}"/>
              </a:ext>
            </a:extLst>
          </p:cNvPr>
          <p:cNvGrpSpPr/>
          <p:nvPr/>
        </p:nvGrpSpPr>
        <p:grpSpPr>
          <a:xfrm>
            <a:off x="610229" y="2819247"/>
            <a:ext cx="8467757" cy="1976713"/>
            <a:chOff x="238779" y="2937387"/>
            <a:chExt cx="8467757" cy="1976713"/>
          </a:xfrm>
        </p:grpSpPr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5F6CA749-74DB-4441-A157-85162C4320DF}"/>
                </a:ext>
              </a:extLst>
            </p:cNvPr>
            <p:cNvGrpSpPr/>
            <p:nvPr/>
          </p:nvGrpSpPr>
          <p:grpSpPr>
            <a:xfrm>
              <a:off x="238779" y="2937387"/>
              <a:ext cx="6129470" cy="1976713"/>
              <a:chOff x="759430" y="2828189"/>
              <a:chExt cx="6129470" cy="1976713"/>
            </a:xfrm>
          </p:grpSpPr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3BDBDA3F-AF89-4235-B317-DCD5EE9F40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9430" y="2828189"/>
                <a:ext cx="6129470" cy="1976713"/>
              </a:xfrm>
              <a:prstGeom prst="rect">
                <a:avLst/>
              </a:prstGeom>
            </p:spPr>
          </p:pic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AA14326F-B68B-4AC1-B8D4-0D3069F659B9}"/>
                  </a:ext>
                </a:extLst>
              </p:cNvPr>
              <p:cNvSpPr/>
              <p:nvPr/>
            </p:nvSpPr>
            <p:spPr bwMode="auto">
              <a:xfrm>
                <a:off x="4215319" y="3041515"/>
                <a:ext cx="1335932" cy="239949"/>
              </a:xfrm>
              <a:prstGeom prst="rect">
                <a:avLst/>
              </a:prstGeom>
              <a:solidFill>
                <a:schemeClr val="tx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19" name="직사각형 18">
                <a:extLst>
                  <a:ext uri="{FF2B5EF4-FFF2-40B4-BE49-F238E27FC236}">
                    <a16:creationId xmlns:a16="http://schemas.microsoft.com/office/drawing/2014/main" id="{7733F49D-408E-48A8-B2B3-8E444C8E15E1}"/>
                  </a:ext>
                </a:extLst>
              </p:cNvPr>
              <p:cNvSpPr/>
              <p:nvPr/>
            </p:nvSpPr>
            <p:spPr bwMode="auto">
              <a:xfrm>
                <a:off x="5415141" y="3326860"/>
                <a:ext cx="1335932" cy="194553"/>
              </a:xfrm>
              <a:prstGeom prst="rect">
                <a:avLst/>
              </a:prstGeom>
              <a:solidFill>
                <a:schemeClr val="tx1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630370-E766-434F-9BC7-EEF22E65D3C9}"/>
                </a:ext>
              </a:extLst>
            </p:cNvPr>
            <p:cNvSpPr txBox="1"/>
            <p:nvPr/>
          </p:nvSpPr>
          <p:spPr>
            <a:xfrm>
              <a:off x="6710968" y="3027793"/>
              <a:ext cx="19955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your user name (id)</a:t>
              </a:r>
            </a:p>
          </p:txBody>
        </p:sp>
        <p:cxnSp>
          <p:nvCxnSpPr>
            <p:cNvPr id="14" name="연결선: 꺾임 13">
              <a:extLst>
                <a:ext uri="{FF2B5EF4-FFF2-40B4-BE49-F238E27FC236}">
                  <a16:creationId xmlns:a16="http://schemas.microsoft.com/office/drawing/2014/main" id="{DD918B47-81B3-4CB6-AE92-80E3B7757C19}"/>
                </a:ext>
              </a:extLst>
            </p:cNvPr>
            <p:cNvCxnSpPr>
              <a:cxnSpLocks/>
              <a:stCxn id="18" idx="3"/>
              <a:endCxn id="13" idx="1"/>
            </p:cNvCxnSpPr>
            <p:nvPr/>
          </p:nvCxnSpPr>
          <p:spPr>
            <a:xfrm flipV="1">
              <a:off x="5030600" y="3181682"/>
              <a:ext cx="1680368" cy="89006"/>
            </a:xfrm>
            <a:prstGeom prst="bentConnector3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  <a:tailEnd type="triangle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B857138-8083-4E14-88D9-EDF494512D9A}"/>
                </a:ext>
              </a:extLst>
            </p:cNvPr>
            <p:cNvSpPr txBox="1"/>
            <p:nvPr/>
          </p:nvSpPr>
          <p:spPr>
            <a:xfrm>
              <a:off x="6667209" y="3489459"/>
              <a:ext cx="19955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>
                  <a:latin typeface="맑은 고딕" panose="020B0503020000020004" pitchFamily="50" charset="-127"/>
                  <a:ea typeface="맑은 고딕" panose="020B0503020000020004" pitchFamily="50" charset="-127"/>
                  <a:cs typeface="Helvetica" panose="020B0604020202020204" pitchFamily="34" charset="0"/>
                </a:rPr>
                <a:t>your password</a:t>
              </a:r>
              <a:endParaRPr lang="ko-KR" altLang="en-US" sz="1400" b="1">
                <a:latin typeface="맑은 고딕" panose="020B0503020000020004" pitchFamily="50" charset="-127"/>
                <a:ea typeface="맑은 고딕" panose="020B0503020000020004" pitchFamily="50" charset="-127"/>
                <a:cs typeface="Helvetica" panose="020B0604020202020204" pitchFamily="34" charset="0"/>
              </a:endParaRPr>
            </a:p>
          </p:txBody>
        </p:sp>
        <p:cxnSp>
          <p:nvCxnSpPr>
            <p:cNvPr id="16" name="연결선: 꺾임 15">
              <a:extLst>
                <a:ext uri="{FF2B5EF4-FFF2-40B4-BE49-F238E27FC236}">
                  <a16:creationId xmlns:a16="http://schemas.microsoft.com/office/drawing/2014/main" id="{0E642685-A7F1-4A09-ADA3-A6BA1EDF197E}"/>
                </a:ext>
              </a:extLst>
            </p:cNvPr>
            <p:cNvCxnSpPr>
              <a:cxnSpLocks/>
            </p:cNvCxnSpPr>
            <p:nvPr/>
          </p:nvCxnSpPr>
          <p:spPr>
            <a:xfrm>
              <a:off x="6230422" y="3533334"/>
              <a:ext cx="657387" cy="142673"/>
            </a:xfrm>
            <a:prstGeom prst="bentConnector3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264328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728664"/>
            <a:ext cx="8538625" cy="275179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dirty="0"/>
              <a:t>Copies all data from the remote git repository to a local repository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When you clone the remote repository, git creates </a:t>
            </a:r>
            <a:r>
              <a:rPr lang="en-US" altLang="ko-KR" sz="1599" b="1" dirty="0"/>
              <a:t>origin/master</a:t>
            </a:r>
            <a:r>
              <a:rPr lang="en-US" altLang="ko-KR" sz="1599" dirty="0"/>
              <a:t> pointer in the local repository. The origin/master pointer is a remote branch</a:t>
            </a:r>
          </a:p>
          <a:p>
            <a:pPr lvl="1">
              <a:spcBef>
                <a:spcPts val="600"/>
              </a:spcBef>
            </a:pPr>
            <a:r>
              <a:rPr lang="en-US" altLang="ko-KR" sz="1599" dirty="0"/>
              <a:t>Master branch in local points to origin/master</a:t>
            </a:r>
          </a:p>
          <a:p>
            <a:pPr lvl="1">
              <a:spcBef>
                <a:spcPts val="600"/>
              </a:spcBef>
            </a:pPr>
            <a:endParaRPr lang="en-US" altLang="ko-KR" sz="1599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Clone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3279584-E241-40D3-A401-9DA079D41B9D}"/>
              </a:ext>
            </a:extLst>
          </p:cNvPr>
          <p:cNvSpPr/>
          <p:nvPr/>
        </p:nvSpPr>
        <p:spPr bwMode="auto">
          <a:xfrm>
            <a:off x="1228436" y="3093167"/>
            <a:ext cx="6262255" cy="1189310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A6433C7-6ACD-4348-A743-589436A742E7}"/>
              </a:ext>
            </a:extLst>
          </p:cNvPr>
          <p:cNvSpPr/>
          <p:nvPr/>
        </p:nvSpPr>
        <p:spPr bwMode="auto">
          <a:xfrm>
            <a:off x="1228435" y="4805805"/>
            <a:ext cx="6262255" cy="1533043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09444E-58C1-4270-B3DA-A6153DE6E99B}"/>
              </a:ext>
            </a:extLst>
          </p:cNvPr>
          <p:cNvSpPr txBox="1"/>
          <p:nvPr/>
        </p:nvSpPr>
        <p:spPr>
          <a:xfrm>
            <a:off x="1070332" y="3101169"/>
            <a:ext cx="141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git server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E5D4683-CF5A-47A4-AF85-145B47F8BF52}"/>
              </a:ext>
            </a:extLst>
          </p:cNvPr>
          <p:cNvCxnSpPr>
            <a:cxnSpLocks/>
          </p:cNvCxnSpPr>
          <p:nvPr/>
        </p:nvCxnSpPr>
        <p:spPr>
          <a:xfrm>
            <a:off x="5337329" y="3369140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" name="그룹 5">
            <a:extLst>
              <a:ext uri="{FF2B5EF4-FFF2-40B4-BE49-F238E27FC236}">
                <a16:creationId xmlns:a16="http://schemas.microsoft.com/office/drawing/2014/main" id="{EFF11247-83D6-4E91-B99A-9C5C4F26A974}"/>
              </a:ext>
            </a:extLst>
          </p:cNvPr>
          <p:cNvGrpSpPr/>
          <p:nvPr/>
        </p:nvGrpSpPr>
        <p:grpSpPr>
          <a:xfrm>
            <a:off x="1864928" y="3027493"/>
            <a:ext cx="4063435" cy="1241192"/>
            <a:chOff x="1449109" y="3604231"/>
            <a:chExt cx="4063435" cy="1241192"/>
          </a:xfrm>
        </p:grpSpPr>
        <p:grpSp>
          <p:nvGrpSpPr>
            <p:cNvPr id="23" name="그룹 22">
              <a:extLst>
                <a:ext uri="{FF2B5EF4-FFF2-40B4-BE49-F238E27FC236}">
                  <a16:creationId xmlns:a16="http://schemas.microsoft.com/office/drawing/2014/main" id="{F8DF1169-0C75-4C74-A875-22AB5660AC29}"/>
                </a:ext>
              </a:extLst>
            </p:cNvPr>
            <p:cNvGrpSpPr/>
            <p:nvPr/>
          </p:nvGrpSpPr>
          <p:grpSpPr>
            <a:xfrm>
              <a:off x="2019230" y="4377423"/>
              <a:ext cx="468000" cy="468000"/>
              <a:chOff x="2496312" y="5178004"/>
              <a:chExt cx="468000" cy="468000"/>
            </a:xfrm>
          </p:grpSpPr>
          <p:sp>
            <p:nvSpPr>
              <p:cNvPr id="58" name="타원 57">
                <a:extLst>
                  <a:ext uri="{FF2B5EF4-FFF2-40B4-BE49-F238E27FC236}">
                    <a16:creationId xmlns:a16="http://schemas.microsoft.com/office/drawing/2014/main" id="{AB76C3ED-DF61-46FC-A25B-E3C834834570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59" name="타원 58">
                <a:extLst>
                  <a:ext uri="{FF2B5EF4-FFF2-40B4-BE49-F238E27FC236}">
                    <a16:creationId xmlns:a16="http://schemas.microsoft.com/office/drawing/2014/main" id="{4FBFC37F-E703-4096-88C3-21FF5CCFAD90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715FB63-F1DE-4DBE-ABA0-19C11B302FC8}"/>
                </a:ext>
              </a:extLst>
            </p:cNvPr>
            <p:cNvSpPr/>
            <p:nvPr/>
          </p:nvSpPr>
          <p:spPr>
            <a:xfrm>
              <a:off x="1449109" y="4081815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0b743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26" name="그룹 25">
              <a:extLst>
                <a:ext uri="{FF2B5EF4-FFF2-40B4-BE49-F238E27FC236}">
                  <a16:creationId xmlns:a16="http://schemas.microsoft.com/office/drawing/2014/main" id="{C81A6EEF-EB27-4E60-B9A6-AFDA5DDD1EF6}"/>
                </a:ext>
              </a:extLst>
            </p:cNvPr>
            <p:cNvGrpSpPr/>
            <p:nvPr/>
          </p:nvGrpSpPr>
          <p:grpSpPr>
            <a:xfrm>
              <a:off x="3429562" y="4377423"/>
              <a:ext cx="468000" cy="468000"/>
              <a:chOff x="2496312" y="5178004"/>
              <a:chExt cx="468000" cy="468000"/>
            </a:xfrm>
          </p:grpSpPr>
          <p:sp>
            <p:nvSpPr>
              <p:cNvPr id="56" name="타원 55">
                <a:extLst>
                  <a:ext uri="{FF2B5EF4-FFF2-40B4-BE49-F238E27FC236}">
                    <a16:creationId xmlns:a16="http://schemas.microsoft.com/office/drawing/2014/main" id="{E8A6BB35-AE49-4A26-ABA8-1D2909E921A4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57" name="타원 56">
                <a:extLst>
                  <a:ext uri="{FF2B5EF4-FFF2-40B4-BE49-F238E27FC236}">
                    <a16:creationId xmlns:a16="http://schemas.microsoft.com/office/drawing/2014/main" id="{1A28E6F1-822B-4FD0-8DC4-CBE43F33BC45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25F6899A-59D3-4590-B39D-E31467BF8AD5}"/>
                </a:ext>
              </a:extLst>
            </p:cNvPr>
            <p:cNvSpPr/>
            <p:nvPr/>
          </p:nvSpPr>
          <p:spPr>
            <a:xfrm>
              <a:off x="2854173" y="4077351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a6b4c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AE04041C-A0F6-47EA-A486-1D07B6A5C2A0}"/>
                </a:ext>
              </a:extLst>
            </p:cNvPr>
            <p:cNvSpPr/>
            <p:nvPr/>
          </p:nvSpPr>
          <p:spPr>
            <a:xfrm>
              <a:off x="4330475" y="3604231"/>
              <a:ext cx="118206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master</a:t>
              </a:r>
              <a:endParaRPr lang="ko-KR" altLang="en-US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43" name="직선 화살표 연결선 42">
              <a:extLst>
                <a:ext uri="{FF2B5EF4-FFF2-40B4-BE49-F238E27FC236}">
                  <a16:creationId xmlns:a16="http://schemas.microsoft.com/office/drawing/2014/main" id="{FEB47036-C0ED-401A-A849-6B3C032812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87230" y="4596497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0" name="직선 화살표 연결선 59">
              <a:extLst>
                <a:ext uri="{FF2B5EF4-FFF2-40B4-BE49-F238E27FC236}">
                  <a16:creationId xmlns:a16="http://schemas.microsoft.com/office/drawing/2014/main" id="{0ED1C949-B831-4AF5-B2C9-F35D00E95AF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97562" y="4611423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61" name="그룹 60">
              <a:extLst>
                <a:ext uri="{FF2B5EF4-FFF2-40B4-BE49-F238E27FC236}">
                  <a16:creationId xmlns:a16="http://schemas.microsoft.com/office/drawing/2014/main" id="{6697B070-FAF3-4D34-B186-0086F0091AE2}"/>
                </a:ext>
              </a:extLst>
            </p:cNvPr>
            <p:cNvGrpSpPr/>
            <p:nvPr/>
          </p:nvGrpSpPr>
          <p:grpSpPr>
            <a:xfrm>
              <a:off x="4687510" y="4362497"/>
              <a:ext cx="468000" cy="468000"/>
              <a:chOff x="2496312" y="5178004"/>
              <a:chExt cx="468000" cy="468000"/>
            </a:xfrm>
          </p:grpSpPr>
          <p:sp>
            <p:nvSpPr>
              <p:cNvPr id="62" name="타원 61">
                <a:extLst>
                  <a:ext uri="{FF2B5EF4-FFF2-40B4-BE49-F238E27FC236}">
                    <a16:creationId xmlns:a16="http://schemas.microsoft.com/office/drawing/2014/main" id="{92351536-E6CD-4F0F-BEA9-03DAF4892914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63" name="타원 62">
                <a:extLst>
                  <a:ext uri="{FF2B5EF4-FFF2-40B4-BE49-F238E27FC236}">
                    <a16:creationId xmlns:a16="http://schemas.microsoft.com/office/drawing/2014/main" id="{34674125-2605-44FD-93CF-BA1F7C379B62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</p:grp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FC0CEBAE-AB7E-4D58-9FD9-44CEAED7B49B}"/>
              </a:ext>
            </a:extLst>
          </p:cNvPr>
          <p:cNvSpPr/>
          <p:nvPr/>
        </p:nvSpPr>
        <p:spPr>
          <a:xfrm>
            <a:off x="4479319" y="3524943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A4ACBF5C-1DFC-4873-ABE3-0350CCE11A26}"/>
              </a:ext>
            </a:extLst>
          </p:cNvPr>
          <p:cNvCxnSpPr>
            <a:cxnSpLocks/>
          </p:cNvCxnSpPr>
          <p:nvPr/>
        </p:nvCxnSpPr>
        <p:spPr>
          <a:xfrm>
            <a:off x="3263439" y="4299301"/>
            <a:ext cx="0" cy="506504"/>
          </a:xfrm>
          <a:prstGeom prst="straightConnector1">
            <a:avLst/>
          </a:prstGeom>
          <a:noFill/>
          <a:ln w="5715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7AA693E0-868A-4DB9-B432-F55F6353FB64}"/>
              </a:ext>
            </a:extLst>
          </p:cNvPr>
          <p:cNvSpPr txBox="1"/>
          <p:nvPr/>
        </p:nvSpPr>
        <p:spPr>
          <a:xfrm>
            <a:off x="3315835" y="4297679"/>
            <a:ext cx="141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git clone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F884512-6CBF-4E02-807C-AD4A62F2F051}"/>
              </a:ext>
            </a:extLst>
          </p:cNvPr>
          <p:cNvSpPr txBox="1"/>
          <p:nvPr/>
        </p:nvSpPr>
        <p:spPr>
          <a:xfrm>
            <a:off x="5725537" y="4745413"/>
            <a:ext cx="189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Remote branch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8" name="그룹 67">
            <a:extLst>
              <a:ext uri="{FF2B5EF4-FFF2-40B4-BE49-F238E27FC236}">
                <a16:creationId xmlns:a16="http://schemas.microsoft.com/office/drawing/2014/main" id="{C8E60244-CBA3-4787-9A9A-554C37E3CE78}"/>
              </a:ext>
            </a:extLst>
          </p:cNvPr>
          <p:cNvGrpSpPr/>
          <p:nvPr/>
        </p:nvGrpSpPr>
        <p:grpSpPr>
          <a:xfrm>
            <a:off x="1910771" y="4722168"/>
            <a:ext cx="4198033" cy="1176617"/>
            <a:chOff x="1449109" y="3668806"/>
            <a:chExt cx="4198033" cy="1176617"/>
          </a:xfrm>
        </p:grpSpPr>
        <p:grpSp>
          <p:nvGrpSpPr>
            <p:cNvPr id="69" name="그룹 68">
              <a:extLst>
                <a:ext uri="{FF2B5EF4-FFF2-40B4-BE49-F238E27FC236}">
                  <a16:creationId xmlns:a16="http://schemas.microsoft.com/office/drawing/2014/main" id="{40AE3071-864A-466C-A0CA-2B322E442615}"/>
                </a:ext>
              </a:extLst>
            </p:cNvPr>
            <p:cNvGrpSpPr/>
            <p:nvPr/>
          </p:nvGrpSpPr>
          <p:grpSpPr>
            <a:xfrm>
              <a:off x="2019230" y="4377423"/>
              <a:ext cx="468000" cy="468000"/>
              <a:chOff x="2496312" y="5178004"/>
              <a:chExt cx="468000" cy="468000"/>
            </a:xfrm>
          </p:grpSpPr>
          <p:sp>
            <p:nvSpPr>
              <p:cNvPr id="81" name="타원 80">
                <a:extLst>
                  <a:ext uri="{FF2B5EF4-FFF2-40B4-BE49-F238E27FC236}">
                    <a16:creationId xmlns:a16="http://schemas.microsoft.com/office/drawing/2014/main" id="{14FF475F-22E2-44A3-B406-8A2C5B30FDE0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82" name="타원 81">
                <a:extLst>
                  <a:ext uri="{FF2B5EF4-FFF2-40B4-BE49-F238E27FC236}">
                    <a16:creationId xmlns:a16="http://schemas.microsoft.com/office/drawing/2014/main" id="{D3248D76-5552-4BBF-93D9-A660381D7072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0" name="직사각형 69">
              <a:extLst>
                <a:ext uri="{FF2B5EF4-FFF2-40B4-BE49-F238E27FC236}">
                  <a16:creationId xmlns:a16="http://schemas.microsoft.com/office/drawing/2014/main" id="{3DFD3C4B-F98A-4A7A-B523-DE9A849C45D1}"/>
                </a:ext>
              </a:extLst>
            </p:cNvPr>
            <p:cNvSpPr/>
            <p:nvPr/>
          </p:nvSpPr>
          <p:spPr>
            <a:xfrm>
              <a:off x="1449109" y="4081815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0b743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grpSp>
          <p:nvGrpSpPr>
            <p:cNvPr id="71" name="그룹 70">
              <a:extLst>
                <a:ext uri="{FF2B5EF4-FFF2-40B4-BE49-F238E27FC236}">
                  <a16:creationId xmlns:a16="http://schemas.microsoft.com/office/drawing/2014/main" id="{FEF3A125-E798-488C-AB36-DDE2CED68BE2}"/>
                </a:ext>
              </a:extLst>
            </p:cNvPr>
            <p:cNvGrpSpPr/>
            <p:nvPr/>
          </p:nvGrpSpPr>
          <p:grpSpPr>
            <a:xfrm>
              <a:off x="3429562" y="4377423"/>
              <a:ext cx="468000" cy="468000"/>
              <a:chOff x="2496312" y="5178004"/>
              <a:chExt cx="468000" cy="468000"/>
            </a:xfrm>
          </p:grpSpPr>
          <p:sp>
            <p:nvSpPr>
              <p:cNvPr id="79" name="타원 78">
                <a:extLst>
                  <a:ext uri="{FF2B5EF4-FFF2-40B4-BE49-F238E27FC236}">
                    <a16:creationId xmlns:a16="http://schemas.microsoft.com/office/drawing/2014/main" id="{7F586A30-31DB-455A-AB2D-5F218B5B97BB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80" name="타원 79">
                <a:extLst>
                  <a:ext uri="{FF2B5EF4-FFF2-40B4-BE49-F238E27FC236}">
                    <a16:creationId xmlns:a16="http://schemas.microsoft.com/office/drawing/2014/main" id="{E2A93C24-4414-492E-8884-FE1EA9F390BB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  <p:sp>
          <p:nvSpPr>
            <p:cNvPr id="72" name="직사각형 71">
              <a:extLst>
                <a:ext uri="{FF2B5EF4-FFF2-40B4-BE49-F238E27FC236}">
                  <a16:creationId xmlns:a16="http://schemas.microsoft.com/office/drawing/2014/main" id="{3644B2C6-4BD6-4E1C-9A8D-C4EF2809A9DA}"/>
                </a:ext>
              </a:extLst>
            </p:cNvPr>
            <p:cNvSpPr/>
            <p:nvPr/>
          </p:nvSpPr>
          <p:spPr>
            <a:xfrm>
              <a:off x="2854173" y="4077351"/>
              <a:ext cx="1691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a6b4c</a:t>
              </a:r>
              <a:endParaRPr lang="ko-KR" altLang="en-US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sp>
          <p:nvSpPr>
            <p:cNvPr id="73" name="직사각형 72">
              <a:extLst>
                <a:ext uri="{FF2B5EF4-FFF2-40B4-BE49-F238E27FC236}">
                  <a16:creationId xmlns:a16="http://schemas.microsoft.com/office/drawing/2014/main" id="{A592935E-CB96-4204-A0C4-EB361B88FF0C}"/>
                </a:ext>
              </a:extLst>
            </p:cNvPr>
            <p:cNvSpPr/>
            <p:nvPr/>
          </p:nvSpPr>
          <p:spPr>
            <a:xfrm>
              <a:off x="3925877" y="3668806"/>
              <a:ext cx="172126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>
                  <a:solidFill>
                    <a:srgbClr val="F05A28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rPr>
                <a:t>origin/master</a:t>
              </a:r>
              <a:endParaRPr lang="ko-KR" altLang="en-US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endParaRPr>
            </a:p>
          </p:txBody>
        </p:sp>
        <p:cxnSp>
          <p:nvCxnSpPr>
            <p:cNvPr id="74" name="직선 화살표 연결선 73">
              <a:extLst>
                <a:ext uri="{FF2B5EF4-FFF2-40B4-BE49-F238E27FC236}">
                  <a16:creationId xmlns:a16="http://schemas.microsoft.com/office/drawing/2014/main" id="{A354B84F-0F94-4B54-85AF-1233DDB52B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87230" y="4596497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5" name="직선 화살표 연결선 74">
              <a:extLst>
                <a:ext uri="{FF2B5EF4-FFF2-40B4-BE49-F238E27FC236}">
                  <a16:creationId xmlns:a16="http://schemas.microsoft.com/office/drawing/2014/main" id="{703F17D2-8583-416C-B108-1842EA93FD6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97562" y="4611423"/>
              <a:ext cx="956325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575667"/>
              </a:solidFill>
              <a:prstDash val="solid"/>
              <a:miter lim="800000"/>
              <a:tailEnd type="triangle"/>
            </a:ln>
            <a:effectLst/>
          </p:spPr>
        </p:cxnSp>
        <p:grpSp>
          <p:nvGrpSpPr>
            <p:cNvPr id="76" name="그룹 75">
              <a:extLst>
                <a:ext uri="{FF2B5EF4-FFF2-40B4-BE49-F238E27FC236}">
                  <a16:creationId xmlns:a16="http://schemas.microsoft.com/office/drawing/2014/main" id="{7BFD720A-5A66-4DB8-B5B6-C4DAA361C0A5}"/>
                </a:ext>
              </a:extLst>
            </p:cNvPr>
            <p:cNvGrpSpPr/>
            <p:nvPr/>
          </p:nvGrpSpPr>
          <p:grpSpPr>
            <a:xfrm>
              <a:off x="4687510" y="4362497"/>
              <a:ext cx="468000" cy="468000"/>
              <a:chOff x="2496312" y="5178004"/>
              <a:chExt cx="468000" cy="468000"/>
            </a:xfrm>
          </p:grpSpPr>
          <p:sp>
            <p:nvSpPr>
              <p:cNvPr id="77" name="타원 76">
                <a:extLst>
                  <a:ext uri="{FF2B5EF4-FFF2-40B4-BE49-F238E27FC236}">
                    <a16:creationId xmlns:a16="http://schemas.microsoft.com/office/drawing/2014/main" id="{4D8E9271-A41E-4DF0-A910-1AA2BA969057}"/>
                  </a:ext>
                </a:extLst>
              </p:cNvPr>
              <p:cNvSpPr/>
              <p:nvPr/>
            </p:nvSpPr>
            <p:spPr bwMode="auto">
              <a:xfrm>
                <a:off x="2496312" y="5178004"/>
                <a:ext cx="468000" cy="468000"/>
              </a:xfrm>
              <a:prstGeom prst="ellipse">
                <a:avLst/>
              </a:prstGeom>
              <a:solidFill>
                <a:srgbClr val="81B41A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  <p:sp>
            <p:nvSpPr>
              <p:cNvPr id="78" name="타원 77">
                <a:extLst>
                  <a:ext uri="{FF2B5EF4-FFF2-40B4-BE49-F238E27FC236}">
                    <a16:creationId xmlns:a16="http://schemas.microsoft.com/office/drawing/2014/main" id="{31769DB4-0261-4708-9D5D-7238346A5028}"/>
                  </a:ext>
                </a:extLst>
              </p:cNvPr>
              <p:cNvSpPr/>
              <p:nvPr/>
            </p:nvSpPr>
            <p:spPr bwMode="auto">
              <a:xfrm>
                <a:off x="2595312" y="5277004"/>
                <a:ext cx="270000" cy="270000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155000"/>
                  <a:buFont typeface="Wingdings" pitchFamily="2" charset="2"/>
                  <a:buBlip>
                    <a:blip r:embed="rId3"/>
                  </a:buBlip>
                  <a:tabLst/>
                </a:pPr>
                <a:endParaRPr kumimoji="0" lang="ko-KR" altLang="en-US" sz="1600" b="0" i="0" u="none" strike="noStrike" cap="none" normalizeH="0" baseline="0">
                  <a:ln>
                    <a:noFill/>
                  </a:ln>
                  <a:solidFill>
                    <a:srgbClr val="000099"/>
                  </a:solidFill>
                  <a:effectLst/>
                  <a:latin typeface="-소망M" pitchFamily="18" charset="-127"/>
                  <a:ea typeface="-소망M" pitchFamily="18" charset="-127"/>
                </a:endParaRPr>
              </a:p>
            </p:txBody>
          </p:sp>
        </p:grpSp>
      </p:grp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63FB474F-94AB-45D3-853F-22E77AE742AD}"/>
              </a:ext>
            </a:extLst>
          </p:cNvPr>
          <p:cNvSpPr/>
          <p:nvPr/>
        </p:nvSpPr>
        <p:spPr>
          <a:xfrm>
            <a:off x="4544671" y="5154462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D8E047E-39CA-438B-B6A1-38D6AF3033F5}"/>
              </a:ext>
            </a:extLst>
          </p:cNvPr>
          <p:cNvCxnSpPr>
            <a:cxnSpLocks/>
          </p:cNvCxnSpPr>
          <p:nvPr/>
        </p:nvCxnSpPr>
        <p:spPr>
          <a:xfrm>
            <a:off x="5338367" y="5038381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id="{4F4E4374-E2FF-4B70-8FFB-0108FC362F13}"/>
              </a:ext>
            </a:extLst>
          </p:cNvPr>
          <p:cNvCxnSpPr>
            <a:cxnSpLocks/>
          </p:cNvCxnSpPr>
          <p:nvPr/>
        </p:nvCxnSpPr>
        <p:spPr>
          <a:xfrm flipV="1">
            <a:off x="5378337" y="5898785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A6030860-686D-489B-913F-766108AE80D3}"/>
              </a:ext>
            </a:extLst>
          </p:cNvPr>
          <p:cNvSpPr/>
          <p:nvPr/>
        </p:nvSpPr>
        <p:spPr>
          <a:xfrm>
            <a:off x="4724514" y="6024850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EE9F6AD-1EA9-4BFF-99EE-63AE7C606E50}"/>
              </a:ext>
            </a:extLst>
          </p:cNvPr>
          <p:cNvSpPr txBox="1"/>
          <p:nvPr/>
        </p:nvSpPr>
        <p:spPr>
          <a:xfrm>
            <a:off x="5632083" y="6018815"/>
            <a:ext cx="189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branch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51E81E3-7CDC-4D43-90A3-CC5BAB3BF3DB}"/>
              </a:ext>
            </a:extLst>
          </p:cNvPr>
          <p:cNvSpPr txBox="1"/>
          <p:nvPr/>
        </p:nvSpPr>
        <p:spPr>
          <a:xfrm>
            <a:off x="1159345" y="4797327"/>
            <a:ext cx="192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Computer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9E2ECC11-0095-4C74-B3C6-4C86EC10B1BC}"/>
              </a:ext>
            </a:extLst>
          </p:cNvPr>
          <p:cNvGrpSpPr/>
          <p:nvPr/>
        </p:nvGrpSpPr>
        <p:grpSpPr>
          <a:xfrm>
            <a:off x="943194" y="1243513"/>
            <a:ext cx="7072249" cy="542816"/>
            <a:chOff x="901318" y="1498530"/>
            <a:chExt cx="7072249" cy="542816"/>
          </a:xfrm>
        </p:grpSpPr>
        <p:sp>
          <p:nvSpPr>
            <p:cNvPr id="49" name="직사각형">
              <a:extLst>
                <a:ext uri="{FF2B5EF4-FFF2-40B4-BE49-F238E27FC236}">
                  <a16:creationId xmlns:a16="http://schemas.microsoft.com/office/drawing/2014/main" id="{975D3FC7-8476-4D27-BA3A-DEDE6C1643F7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0" name="내용 개체 틀 2">
              <a:extLst>
                <a:ext uri="{FF2B5EF4-FFF2-40B4-BE49-F238E27FC236}">
                  <a16:creationId xmlns:a16="http://schemas.microsoft.com/office/drawing/2014/main" id="{8E89BAAF-2898-4DF4-A304-081B4200E2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clone &lt;remote repository url&gt;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2555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Git installation &amp; setting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19" y="974610"/>
            <a:ext cx="7811913" cy="4626967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/>
              <a:t>Configure user information</a:t>
            </a:r>
          </a:p>
          <a:p>
            <a:pPr lvl="1">
              <a:spcBef>
                <a:spcPts val="600"/>
              </a:spcBef>
            </a:pPr>
            <a:r>
              <a:rPr lang="en-US" altLang="ko-KR" sz="1799"/>
              <a:t>Register user name</a:t>
            </a:r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/>
          </a:p>
          <a:p>
            <a:pPr lvl="1">
              <a:spcBef>
                <a:spcPts val="600"/>
              </a:spcBef>
            </a:pPr>
            <a:r>
              <a:rPr lang="en-US" altLang="ko-KR" sz="1799"/>
              <a:t>Register user email</a:t>
            </a:r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0" indent="0">
              <a:spcBef>
                <a:spcPts val="600"/>
              </a:spcBef>
              <a:buNone/>
            </a:pPr>
            <a:endParaRPr lang="en-US" altLang="ko-KR" sz="2000"/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/>
          </a:p>
          <a:p>
            <a:pPr lvl="1">
              <a:spcBef>
                <a:spcPts val="600"/>
              </a:spcBef>
            </a:pPr>
            <a:endParaRPr lang="en-US" altLang="ko-KR" sz="1799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599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EB3E51BB-4AE4-4F50-8B6C-D1D8F6F2F532}"/>
              </a:ext>
            </a:extLst>
          </p:cNvPr>
          <p:cNvGrpSpPr/>
          <p:nvPr/>
        </p:nvGrpSpPr>
        <p:grpSpPr>
          <a:xfrm>
            <a:off x="1449958" y="2031442"/>
            <a:ext cx="6604719" cy="585149"/>
            <a:chOff x="1449958" y="2055353"/>
            <a:chExt cx="6604719" cy="585149"/>
          </a:xfrm>
        </p:grpSpPr>
        <p:sp>
          <p:nvSpPr>
            <p:cNvPr id="4" name="직사각형">
              <a:extLst>
                <a:ext uri="{FF2B5EF4-FFF2-40B4-BE49-F238E27FC236}">
                  <a16:creationId xmlns:a16="http://schemas.microsoft.com/office/drawing/2014/main" id="{0DACFFB9-A01E-4B4B-B143-27EAAA0E715C}"/>
                </a:ext>
              </a:extLst>
            </p:cNvPr>
            <p:cNvSpPr/>
            <p:nvPr/>
          </p:nvSpPr>
          <p:spPr>
            <a:xfrm>
              <a:off x="1449958" y="2055353"/>
              <a:ext cx="5827535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" name="내용 개체 틀 2">
              <a:extLst>
                <a:ext uri="{FF2B5EF4-FFF2-40B4-BE49-F238E27FC236}">
                  <a16:creationId xmlns:a16="http://schemas.microsoft.com/office/drawing/2014/main" id="{0281E826-7037-43E7-96E0-F286DBA027D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91642" y="2148626"/>
              <a:ext cx="6463035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config --global user.name “Your name”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84784A2-F3A6-4A8D-82CD-709BB9DFD4FE}"/>
              </a:ext>
            </a:extLst>
          </p:cNvPr>
          <p:cNvGrpSpPr/>
          <p:nvPr/>
        </p:nvGrpSpPr>
        <p:grpSpPr>
          <a:xfrm>
            <a:off x="1449958" y="3042156"/>
            <a:ext cx="6883337" cy="585149"/>
            <a:chOff x="1449958" y="4183655"/>
            <a:chExt cx="6883337" cy="585149"/>
          </a:xfrm>
        </p:grpSpPr>
        <p:sp>
          <p:nvSpPr>
            <p:cNvPr id="12" name="직사각형">
              <a:extLst>
                <a:ext uri="{FF2B5EF4-FFF2-40B4-BE49-F238E27FC236}">
                  <a16:creationId xmlns:a16="http://schemas.microsoft.com/office/drawing/2014/main" id="{228925EB-C3A0-43DF-8A98-D6E0F403DB59}"/>
                </a:ext>
              </a:extLst>
            </p:cNvPr>
            <p:cNvSpPr/>
            <p:nvPr/>
          </p:nvSpPr>
          <p:spPr>
            <a:xfrm>
              <a:off x="1449958" y="4183655"/>
              <a:ext cx="6883337" cy="49187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3" name="내용 개체 틀 2">
              <a:extLst>
                <a:ext uri="{FF2B5EF4-FFF2-40B4-BE49-F238E27FC236}">
                  <a16:creationId xmlns:a16="http://schemas.microsoft.com/office/drawing/2014/main" id="{DEA66134-4813-410A-B743-EDD7B6AB1C9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53510" y="4276928"/>
              <a:ext cx="6741653" cy="491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2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2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2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config --global user.email “Your email address”</a:t>
              </a:r>
              <a:endParaRPr lang="en-US" sz="1600" b="1" kern="0" dirty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pic>
        <p:nvPicPr>
          <p:cNvPr id="14" name="그림 13">
            <a:extLst>
              <a:ext uri="{FF2B5EF4-FFF2-40B4-BE49-F238E27FC236}">
                <a16:creationId xmlns:a16="http://schemas.microsoft.com/office/drawing/2014/main" id="{1246A410-BDF3-4D17-B7B5-A794A7F580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601"/>
          <a:stretch/>
        </p:blipFill>
        <p:spPr>
          <a:xfrm>
            <a:off x="1474332" y="4005406"/>
            <a:ext cx="5803161" cy="135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752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728664"/>
            <a:ext cx="8538625" cy="275179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/>
              <a:t>Check remote branch list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1800"/>
          </a:p>
          <a:p>
            <a:pPr lvl="1">
              <a:spcBef>
                <a:spcPts val="600"/>
              </a:spcBef>
            </a:pPr>
            <a:endParaRPr lang="en-US" altLang="ko-KR" sz="1599"/>
          </a:p>
          <a:p>
            <a:pPr>
              <a:spcBef>
                <a:spcPts val="600"/>
              </a:spcBef>
            </a:pPr>
            <a:endParaRPr lang="en-US" altLang="ko-KR" sz="1800"/>
          </a:p>
          <a:p>
            <a:pPr>
              <a:spcBef>
                <a:spcPts val="600"/>
              </a:spcBef>
            </a:pPr>
            <a:r>
              <a:rPr lang="en-US" altLang="ko-KR" sz="1800"/>
              <a:t>Lookup local and remote branches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ko-KR" sz="180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Remote branch</a:t>
            </a:r>
            <a:endParaRPr lang="ko-KR" altLang="en-US" dirty="0"/>
          </a:p>
        </p:txBody>
      </p: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9E2ECC11-0095-4C74-B3C6-4C86EC10B1BC}"/>
              </a:ext>
            </a:extLst>
          </p:cNvPr>
          <p:cNvGrpSpPr/>
          <p:nvPr/>
        </p:nvGrpSpPr>
        <p:grpSpPr>
          <a:xfrm>
            <a:off x="943195" y="1243513"/>
            <a:ext cx="3762918" cy="542816"/>
            <a:chOff x="901318" y="1498530"/>
            <a:chExt cx="7072249" cy="542816"/>
          </a:xfrm>
        </p:grpSpPr>
        <p:sp>
          <p:nvSpPr>
            <p:cNvPr id="49" name="직사각형">
              <a:extLst>
                <a:ext uri="{FF2B5EF4-FFF2-40B4-BE49-F238E27FC236}">
                  <a16:creationId xmlns:a16="http://schemas.microsoft.com/office/drawing/2014/main" id="{975D3FC7-8476-4D27-BA3A-DEDE6C1643F7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0" name="내용 개체 틀 2">
              <a:extLst>
                <a:ext uri="{FF2B5EF4-FFF2-40B4-BE49-F238E27FC236}">
                  <a16:creationId xmlns:a16="http://schemas.microsoft.com/office/drawing/2014/main" id="{8E89BAAF-2898-4DF4-A304-081B4200E27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branch -r</a:t>
              </a:r>
            </a:p>
          </p:txBody>
        </p:sp>
      </p:grpSp>
      <p:pic>
        <p:nvPicPr>
          <p:cNvPr id="3" name="그림 2">
            <a:extLst>
              <a:ext uri="{FF2B5EF4-FFF2-40B4-BE49-F238E27FC236}">
                <a16:creationId xmlns:a16="http://schemas.microsoft.com/office/drawing/2014/main" id="{48B0CF9D-9AE4-4450-8FDD-3420AEDDE40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65"/>
          <a:stretch/>
        </p:blipFill>
        <p:spPr>
          <a:xfrm>
            <a:off x="943194" y="1944870"/>
            <a:ext cx="4226214" cy="393150"/>
          </a:xfrm>
          <a:prstGeom prst="rect">
            <a:avLst/>
          </a:prstGeom>
        </p:spPr>
      </p:pic>
      <p:grpSp>
        <p:nvGrpSpPr>
          <p:cNvPr id="52" name="그룹 51">
            <a:extLst>
              <a:ext uri="{FF2B5EF4-FFF2-40B4-BE49-F238E27FC236}">
                <a16:creationId xmlns:a16="http://schemas.microsoft.com/office/drawing/2014/main" id="{35618BDE-9A30-4312-B895-7BC95F58977D}"/>
              </a:ext>
            </a:extLst>
          </p:cNvPr>
          <p:cNvGrpSpPr/>
          <p:nvPr/>
        </p:nvGrpSpPr>
        <p:grpSpPr>
          <a:xfrm>
            <a:off x="889987" y="3237459"/>
            <a:ext cx="3762918" cy="542816"/>
            <a:chOff x="901318" y="1498530"/>
            <a:chExt cx="7072249" cy="542816"/>
          </a:xfrm>
        </p:grpSpPr>
        <p:sp>
          <p:nvSpPr>
            <p:cNvPr id="53" name="직사각형">
              <a:extLst>
                <a:ext uri="{FF2B5EF4-FFF2-40B4-BE49-F238E27FC236}">
                  <a16:creationId xmlns:a16="http://schemas.microsoft.com/office/drawing/2014/main" id="{559A750E-744D-4DFA-B7D4-3EA35F0C7EBE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54" name="내용 개체 틀 2">
              <a:extLst>
                <a:ext uri="{FF2B5EF4-FFF2-40B4-BE49-F238E27FC236}">
                  <a16:creationId xmlns:a16="http://schemas.microsoft.com/office/drawing/2014/main" id="{84B7163D-7339-4B67-8A71-509E9ABB23B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branch -a</a:t>
              </a:r>
            </a:p>
          </p:txBody>
        </p:sp>
      </p:grpSp>
      <p:pic>
        <p:nvPicPr>
          <p:cNvPr id="5" name="그림 4">
            <a:extLst>
              <a:ext uri="{FF2B5EF4-FFF2-40B4-BE49-F238E27FC236}">
                <a16:creationId xmlns:a16="http://schemas.microsoft.com/office/drawing/2014/main" id="{EC8A1489-AE00-4877-B275-73F0F0359BE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6762"/>
          <a:stretch/>
        </p:blipFill>
        <p:spPr>
          <a:xfrm>
            <a:off x="862290" y="4033199"/>
            <a:ext cx="3709710" cy="64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847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823299"/>
            <a:ext cx="8538625" cy="275179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When someone pushes data to the remote server, the history between team members is different</a:t>
            </a:r>
          </a:p>
          <a:p>
            <a:pPr lvl="1">
              <a:spcBef>
                <a:spcPts val="600"/>
              </a:spcBef>
            </a:pPr>
            <a:endParaRPr lang="en-US" altLang="ko-KR" sz="1599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73624002-1F99-43CC-B195-F450AB93A6CC}"/>
              </a:ext>
            </a:extLst>
          </p:cNvPr>
          <p:cNvSpPr/>
          <p:nvPr/>
        </p:nvSpPr>
        <p:spPr bwMode="auto">
          <a:xfrm>
            <a:off x="6076017" y="1816505"/>
            <a:ext cx="922824" cy="1553334"/>
          </a:xfrm>
          <a:prstGeom prst="roundRect">
            <a:avLst>
              <a:gd name="adj" fmla="val 10787"/>
            </a:avLst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Synchronize with the Remote Server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3279584-E241-40D3-A401-9DA079D41B9D}"/>
              </a:ext>
            </a:extLst>
          </p:cNvPr>
          <p:cNvSpPr/>
          <p:nvPr/>
        </p:nvSpPr>
        <p:spPr bwMode="auto">
          <a:xfrm>
            <a:off x="1133567" y="2218649"/>
            <a:ext cx="6262255" cy="1189310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A6433C7-6ACD-4348-A743-589436A742E7}"/>
              </a:ext>
            </a:extLst>
          </p:cNvPr>
          <p:cNvSpPr/>
          <p:nvPr/>
        </p:nvSpPr>
        <p:spPr bwMode="auto">
          <a:xfrm>
            <a:off x="1133566" y="3931287"/>
            <a:ext cx="6262255" cy="1533043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09444E-58C1-4270-B3DA-A6153DE6E99B}"/>
              </a:ext>
            </a:extLst>
          </p:cNvPr>
          <p:cNvSpPr txBox="1"/>
          <p:nvPr/>
        </p:nvSpPr>
        <p:spPr>
          <a:xfrm>
            <a:off x="633124" y="2264976"/>
            <a:ext cx="241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git server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E5D4683-CF5A-47A4-AF85-145B47F8BF52}"/>
              </a:ext>
            </a:extLst>
          </p:cNvPr>
          <p:cNvCxnSpPr>
            <a:cxnSpLocks/>
          </p:cNvCxnSpPr>
          <p:nvPr/>
        </p:nvCxnSpPr>
        <p:spPr>
          <a:xfrm>
            <a:off x="6568241" y="2484898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F8DF1169-0C75-4C74-A875-22AB5660AC29}"/>
              </a:ext>
            </a:extLst>
          </p:cNvPr>
          <p:cNvGrpSpPr/>
          <p:nvPr/>
        </p:nvGrpSpPr>
        <p:grpSpPr>
          <a:xfrm>
            <a:off x="2340180" y="2926167"/>
            <a:ext cx="468000" cy="468000"/>
            <a:chOff x="2496312" y="5178004"/>
            <a:chExt cx="468000" cy="468000"/>
          </a:xfrm>
        </p:grpSpPr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AB76C3ED-DF61-46FC-A25B-E3C834834570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4FBFC37F-E703-4096-88C3-21FF5CCFAD9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715FB63-F1DE-4DBE-ABA0-19C11B302FC8}"/>
              </a:ext>
            </a:extLst>
          </p:cNvPr>
          <p:cNvSpPr/>
          <p:nvPr/>
        </p:nvSpPr>
        <p:spPr>
          <a:xfrm>
            <a:off x="1770059" y="263055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0b743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C81A6EEF-EB27-4E60-B9A6-AFDA5DDD1EF6}"/>
              </a:ext>
            </a:extLst>
          </p:cNvPr>
          <p:cNvGrpSpPr/>
          <p:nvPr/>
        </p:nvGrpSpPr>
        <p:grpSpPr>
          <a:xfrm>
            <a:off x="3750512" y="2926167"/>
            <a:ext cx="468000" cy="468000"/>
            <a:chOff x="2496312" y="5178004"/>
            <a:chExt cx="468000" cy="468000"/>
          </a:xfrm>
        </p:grpSpPr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E8A6BB35-AE49-4A26-ABA8-1D2909E921A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1A28E6F1-822B-4FD0-8DC4-CBE43F33BC4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5F6899A-59D3-4590-B39D-E31467BF8AD5}"/>
              </a:ext>
            </a:extLst>
          </p:cNvPr>
          <p:cNvSpPr/>
          <p:nvPr/>
        </p:nvSpPr>
        <p:spPr>
          <a:xfrm>
            <a:off x="3175123" y="262609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a6b4c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E04041C-A0F6-47EA-A486-1D07B6A5C2A0}"/>
              </a:ext>
            </a:extLst>
          </p:cNvPr>
          <p:cNvSpPr/>
          <p:nvPr/>
        </p:nvSpPr>
        <p:spPr>
          <a:xfrm>
            <a:off x="5977206" y="2143251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FEB47036-C0ED-401A-A849-6B3C032812DA}"/>
              </a:ext>
            </a:extLst>
          </p:cNvPr>
          <p:cNvCxnSpPr>
            <a:cxnSpLocks/>
          </p:cNvCxnSpPr>
          <p:nvPr/>
        </p:nvCxnSpPr>
        <p:spPr>
          <a:xfrm flipH="1" flipV="1">
            <a:off x="2808180" y="3145241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ED1C949-B831-4AF5-B2C9-F35D00E95AF9}"/>
              </a:ext>
            </a:extLst>
          </p:cNvPr>
          <p:cNvCxnSpPr>
            <a:cxnSpLocks/>
          </p:cNvCxnSpPr>
          <p:nvPr/>
        </p:nvCxnSpPr>
        <p:spPr>
          <a:xfrm flipH="1" flipV="1">
            <a:off x="4218512" y="3160167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6697B070-FAF3-4D34-B186-0086F0091AE2}"/>
              </a:ext>
            </a:extLst>
          </p:cNvPr>
          <p:cNvGrpSpPr/>
          <p:nvPr/>
        </p:nvGrpSpPr>
        <p:grpSpPr>
          <a:xfrm>
            <a:off x="5008460" y="2911241"/>
            <a:ext cx="468000" cy="468000"/>
            <a:chOff x="2496312" y="5178004"/>
            <a:chExt cx="468000" cy="468000"/>
          </a:xfrm>
        </p:grpSpPr>
        <p:sp>
          <p:nvSpPr>
            <p:cNvPr id="62" name="타원 61">
              <a:extLst>
                <a:ext uri="{FF2B5EF4-FFF2-40B4-BE49-F238E27FC236}">
                  <a16:creationId xmlns:a16="http://schemas.microsoft.com/office/drawing/2014/main" id="{92351536-E6CD-4F0F-BEA9-03DAF489291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34674125-2605-44FD-93CF-BA1F7C379B6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FC0CEBAE-AB7E-4D58-9FD9-44CEAED7B49B}"/>
              </a:ext>
            </a:extLst>
          </p:cNvPr>
          <p:cNvSpPr/>
          <p:nvPr/>
        </p:nvSpPr>
        <p:spPr>
          <a:xfrm>
            <a:off x="4384450" y="265042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40AE3071-864A-466C-A0CA-2B322E442615}"/>
              </a:ext>
            </a:extLst>
          </p:cNvPr>
          <p:cNvGrpSpPr/>
          <p:nvPr/>
        </p:nvGrpSpPr>
        <p:grpSpPr>
          <a:xfrm>
            <a:off x="1329584" y="4553727"/>
            <a:ext cx="468000" cy="468000"/>
            <a:chOff x="2496312" y="5178004"/>
            <a:chExt cx="468000" cy="468000"/>
          </a:xfrm>
        </p:grpSpPr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14FF475F-22E2-44A3-B406-8A2C5B30FDE0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2" name="타원 81">
              <a:extLst>
                <a:ext uri="{FF2B5EF4-FFF2-40B4-BE49-F238E27FC236}">
                  <a16:creationId xmlns:a16="http://schemas.microsoft.com/office/drawing/2014/main" id="{D3248D76-5552-4BBF-93D9-A660381D707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DFD3C4B-F98A-4A7A-B523-DE9A849C45D1}"/>
              </a:ext>
            </a:extLst>
          </p:cNvPr>
          <p:cNvSpPr/>
          <p:nvPr/>
        </p:nvSpPr>
        <p:spPr>
          <a:xfrm>
            <a:off x="774227" y="4274031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0b743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FEF3A125-E798-488C-AB36-DDE2CED68BE2}"/>
              </a:ext>
            </a:extLst>
          </p:cNvPr>
          <p:cNvGrpSpPr/>
          <p:nvPr/>
        </p:nvGrpSpPr>
        <p:grpSpPr>
          <a:xfrm>
            <a:off x="2739916" y="4553727"/>
            <a:ext cx="468000" cy="468000"/>
            <a:chOff x="2496312" y="5178004"/>
            <a:chExt cx="468000" cy="468000"/>
          </a:xfrm>
        </p:grpSpPr>
        <p:sp>
          <p:nvSpPr>
            <p:cNvPr id="79" name="타원 78">
              <a:extLst>
                <a:ext uri="{FF2B5EF4-FFF2-40B4-BE49-F238E27FC236}">
                  <a16:creationId xmlns:a16="http://schemas.microsoft.com/office/drawing/2014/main" id="{7F586A30-31DB-455A-AB2D-5F218B5B97B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0" name="타원 79">
              <a:extLst>
                <a:ext uri="{FF2B5EF4-FFF2-40B4-BE49-F238E27FC236}">
                  <a16:creationId xmlns:a16="http://schemas.microsoft.com/office/drawing/2014/main" id="{E2A93C24-4414-492E-8884-FE1EA9F390BB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3644B2C6-4BD6-4E1C-9A8D-C4EF2809A9DA}"/>
              </a:ext>
            </a:extLst>
          </p:cNvPr>
          <p:cNvSpPr/>
          <p:nvPr/>
        </p:nvSpPr>
        <p:spPr>
          <a:xfrm>
            <a:off x="2164527" y="4253655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a6b4c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354B84F-0F94-4B54-85AF-1233DDB52BB2}"/>
              </a:ext>
            </a:extLst>
          </p:cNvPr>
          <p:cNvCxnSpPr>
            <a:cxnSpLocks/>
          </p:cNvCxnSpPr>
          <p:nvPr/>
        </p:nvCxnSpPr>
        <p:spPr>
          <a:xfrm flipH="1" flipV="1">
            <a:off x="1797584" y="4772801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703F17D2-8583-416C-B108-1842EA93FD67}"/>
              </a:ext>
            </a:extLst>
          </p:cNvPr>
          <p:cNvCxnSpPr>
            <a:cxnSpLocks/>
          </p:cNvCxnSpPr>
          <p:nvPr/>
        </p:nvCxnSpPr>
        <p:spPr>
          <a:xfrm flipH="1" flipV="1">
            <a:off x="3207916" y="4787727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7BFD720A-5A66-4DB8-B5B6-C4DAA361C0A5}"/>
              </a:ext>
            </a:extLst>
          </p:cNvPr>
          <p:cNvGrpSpPr/>
          <p:nvPr/>
        </p:nvGrpSpPr>
        <p:grpSpPr>
          <a:xfrm>
            <a:off x="3997864" y="4538801"/>
            <a:ext cx="468000" cy="468000"/>
            <a:chOff x="2496312" y="5178004"/>
            <a:chExt cx="468000" cy="468000"/>
          </a:xfrm>
        </p:grpSpPr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4D8E9271-A41E-4DF0-A910-1AA2BA96905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78" name="타원 77">
              <a:extLst>
                <a:ext uri="{FF2B5EF4-FFF2-40B4-BE49-F238E27FC236}">
                  <a16:creationId xmlns:a16="http://schemas.microsoft.com/office/drawing/2014/main" id="{31769DB4-0261-4708-9D5D-7238346A5028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63FB474F-94AB-45D3-853F-22E77AE742AD}"/>
              </a:ext>
            </a:extLst>
          </p:cNvPr>
          <p:cNvSpPr/>
          <p:nvPr/>
        </p:nvSpPr>
        <p:spPr>
          <a:xfrm>
            <a:off x="3393363" y="4277404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51E81E3-7CDC-4D43-90A3-CC5BAB3BF3DB}"/>
              </a:ext>
            </a:extLst>
          </p:cNvPr>
          <p:cNvSpPr txBox="1"/>
          <p:nvPr/>
        </p:nvSpPr>
        <p:spPr>
          <a:xfrm>
            <a:off x="1064476" y="3922809"/>
            <a:ext cx="192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Computer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03F0E845-0B4F-4675-91E1-73EFFDC8953B}"/>
              </a:ext>
            </a:extLst>
          </p:cNvPr>
          <p:cNvCxnSpPr>
            <a:cxnSpLocks/>
          </p:cNvCxnSpPr>
          <p:nvPr/>
        </p:nvCxnSpPr>
        <p:spPr>
          <a:xfrm flipH="1" flipV="1">
            <a:off x="5498343" y="3136971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CBBECE0A-3CEC-407A-B3C7-422C2660138D}"/>
              </a:ext>
            </a:extLst>
          </p:cNvPr>
          <p:cNvGrpSpPr/>
          <p:nvPr/>
        </p:nvGrpSpPr>
        <p:grpSpPr>
          <a:xfrm>
            <a:off x="6288291" y="2888045"/>
            <a:ext cx="468000" cy="468000"/>
            <a:chOff x="2496312" y="5178004"/>
            <a:chExt cx="468000" cy="468000"/>
          </a:xfrm>
        </p:grpSpPr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65B42497-628D-4546-AA9C-0310BE40544C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EEFC4B3D-E907-4263-8320-181B2DA9BC79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2182853-B9F2-4FAF-BAC3-E69BA58B83B8}"/>
              </a:ext>
            </a:extLst>
          </p:cNvPr>
          <p:cNvSpPr/>
          <p:nvPr/>
        </p:nvSpPr>
        <p:spPr>
          <a:xfrm>
            <a:off x="5656639" y="2590692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190a3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8F55445-E66C-4EFF-8744-1D0D339BE92F}"/>
              </a:ext>
            </a:extLst>
          </p:cNvPr>
          <p:cNvSpPr txBox="1"/>
          <p:nvPr/>
        </p:nvSpPr>
        <p:spPr>
          <a:xfrm>
            <a:off x="5656639" y="1816505"/>
            <a:ext cx="189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Someone updated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00" name="직선 화살표 연결선 99">
            <a:extLst>
              <a:ext uri="{FF2B5EF4-FFF2-40B4-BE49-F238E27FC236}">
                <a16:creationId xmlns:a16="http://schemas.microsoft.com/office/drawing/2014/main" id="{DF82107D-5140-4103-85BB-A04E1196659F}"/>
              </a:ext>
            </a:extLst>
          </p:cNvPr>
          <p:cNvCxnSpPr>
            <a:cxnSpLocks/>
          </p:cNvCxnSpPr>
          <p:nvPr/>
        </p:nvCxnSpPr>
        <p:spPr>
          <a:xfrm flipV="1">
            <a:off x="4225767" y="5030820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B5844F75-367A-431B-9BE4-A69BB7D9431C}"/>
              </a:ext>
            </a:extLst>
          </p:cNvPr>
          <p:cNvSpPr/>
          <p:nvPr/>
        </p:nvSpPr>
        <p:spPr>
          <a:xfrm>
            <a:off x="3647631" y="5167167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000F1FB5-24FD-4B71-B6E9-3F6C802867B9}"/>
              </a:ext>
            </a:extLst>
          </p:cNvPr>
          <p:cNvSpPr/>
          <p:nvPr/>
        </p:nvSpPr>
        <p:spPr>
          <a:xfrm>
            <a:off x="3577579" y="3859118"/>
            <a:ext cx="1721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origin/master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id="{233457EE-E287-4CB2-9BEB-41883D4CFF8B}"/>
              </a:ext>
            </a:extLst>
          </p:cNvPr>
          <p:cNvCxnSpPr>
            <a:cxnSpLocks/>
          </p:cNvCxnSpPr>
          <p:nvPr/>
        </p:nvCxnSpPr>
        <p:spPr>
          <a:xfrm>
            <a:off x="4238666" y="4163858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" name="연결선: 꺾임 4">
            <a:extLst>
              <a:ext uri="{FF2B5EF4-FFF2-40B4-BE49-F238E27FC236}">
                <a16:creationId xmlns:a16="http://schemas.microsoft.com/office/drawing/2014/main" id="{03506E4E-471D-41A7-B18A-A5E0D49FA317}"/>
              </a:ext>
            </a:extLst>
          </p:cNvPr>
          <p:cNvCxnSpPr>
            <a:cxnSpLocks/>
            <a:stCxn id="4" idx="3"/>
            <a:endCxn id="18" idx="3"/>
          </p:cNvCxnSpPr>
          <p:nvPr/>
        </p:nvCxnSpPr>
        <p:spPr>
          <a:xfrm flipH="1">
            <a:off x="7395821" y="2813304"/>
            <a:ext cx="1" cy="1884505"/>
          </a:xfrm>
          <a:prstGeom prst="bentConnector3">
            <a:avLst>
              <a:gd name="adj1" fmla="val -22860000000"/>
            </a:avLst>
          </a:prstGeom>
          <a:noFill/>
          <a:ln w="12700" cap="flat" cmpd="sng" algn="ctr">
            <a:solidFill>
              <a:srgbClr val="575667"/>
            </a:solidFill>
            <a:prstDash val="dash"/>
            <a:miter lim="800000"/>
            <a:headEnd type="triangle"/>
            <a:tailEnd type="triangle"/>
          </a:ln>
          <a:effectLst/>
        </p:spPr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A22B2CC-7C56-4C54-A900-7CE31023885D}"/>
              </a:ext>
            </a:extLst>
          </p:cNvPr>
          <p:cNvSpPr txBox="1"/>
          <p:nvPr/>
        </p:nvSpPr>
        <p:spPr>
          <a:xfrm>
            <a:off x="6861704" y="3501351"/>
            <a:ext cx="189420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Different History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9267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사각형: 둥근 모서리 119">
            <a:extLst>
              <a:ext uri="{FF2B5EF4-FFF2-40B4-BE49-F238E27FC236}">
                <a16:creationId xmlns:a16="http://schemas.microsoft.com/office/drawing/2014/main" id="{4E78B80F-869E-4B51-98B9-311BF3B9898B}"/>
              </a:ext>
            </a:extLst>
          </p:cNvPr>
          <p:cNvSpPr/>
          <p:nvPr/>
        </p:nvSpPr>
        <p:spPr bwMode="auto">
          <a:xfrm>
            <a:off x="5283792" y="4155762"/>
            <a:ext cx="1830226" cy="1308567"/>
          </a:xfrm>
          <a:prstGeom prst="roundRect">
            <a:avLst>
              <a:gd name="adj" fmla="val 10787"/>
            </a:avLst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823299"/>
            <a:ext cx="8538625" cy="275179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Synchronize the local repository with the remote repository</a:t>
            </a:r>
          </a:p>
          <a:p>
            <a:pPr marL="471416" lvl="1" indent="0">
              <a:spcBef>
                <a:spcPts val="600"/>
              </a:spcBef>
              <a:buNone/>
            </a:pPr>
            <a:endParaRPr lang="en-US" altLang="ko-KR" sz="1599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53" name="사각형: 둥근 모서리 52">
            <a:extLst>
              <a:ext uri="{FF2B5EF4-FFF2-40B4-BE49-F238E27FC236}">
                <a16:creationId xmlns:a16="http://schemas.microsoft.com/office/drawing/2014/main" id="{73624002-1F99-43CC-B195-F450AB93A6CC}"/>
              </a:ext>
            </a:extLst>
          </p:cNvPr>
          <p:cNvSpPr/>
          <p:nvPr/>
        </p:nvSpPr>
        <p:spPr bwMode="auto">
          <a:xfrm>
            <a:off x="6107923" y="1825844"/>
            <a:ext cx="922824" cy="1553334"/>
          </a:xfrm>
          <a:prstGeom prst="roundRect">
            <a:avLst>
              <a:gd name="adj" fmla="val 10787"/>
            </a:avLst>
          </a:prstGeom>
          <a:solidFill>
            <a:srgbClr val="FFFF99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Synchronize with the Remote Server (Cont.)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C3279584-E241-40D3-A401-9DA079D41B9D}"/>
              </a:ext>
            </a:extLst>
          </p:cNvPr>
          <p:cNvSpPr/>
          <p:nvPr/>
        </p:nvSpPr>
        <p:spPr bwMode="auto">
          <a:xfrm>
            <a:off x="1165473" y="2227988"/>
            <a:ext cx="6262255" cy="1189310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A6433C7-6ACD-4348-A743-589436A742E7}"/>
              </a:ext>
            </a:extLst>
          </p:cNvPr>
          <p:cNvSpPr/>
          <p:nvPr/>
        </p:nvSpPr>
        <p:spPr bwMode="auto">
          <a:xfrm>
            <a:off x="595961" y="4014747"/>
            <a:ext cx="8245351" cy="2414628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09444E-58C1-4270-B3DA-A6153DE6E99B}"/>
              </a:ext>
            </a:extLst>
          </p:cNvPr>
          <p:cNvSpPr txBox="1"/>
          <p:nvPr/>
        </p:nvSpPr>
        <p:spPr>
          <a:xfrm>
            <a:off x="1007368" y="2235990"/>
            <a:ext cx="1921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git server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33" name="직선 화살표 연결선 32">
            <a:extLst>
              <a:ext uri="{FF2B5EF4-FFF2-40B4-BE49-F238E27FC236}">
                <a16:creationId xmlns:a16="http://schemas.microsoft.com/office/drawing/2014/main" id="{FE5D4683-CF5A-47A4-AF85-145B47F8BF52}"/>
              </a:ext>
            </a:extLst>
          </p:cNvPr>
          <p:cNvCxnSpPr>
            <a:cxnSpLocks/>
          </p:cNvCxnSpPr>
          <p:nvPr/>
        </p:nvCxnSpPr>
        <p:spPr>
          <a:xfrm>
            <a:off x="6600147" y="2494237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23" name="그룹 22">
            <a:extLst>
              <a:ext uri="{FF2B5EF4-FFF2-40B4-BE49-F238E27FC236}">
                <a16:creationId xmlns:a16="http://schemas.microsoft.com/office/drawing/2014/main" id="{F8DF1169-0C75-4C74-A875-22AB5660AC29}"/>
              </a:ext>
            </a:extLst>
          </p:cNvPr>
          <p:cNvGrpSpPr/>
          <p:nvPr/>
        </p:nvGrpSpPr>
        <p:grpSpPr>
          <a:xfrm>
            <a:off x="2372086" y="2935506"/>
            <a:ext cx="468000" cy="468000"/>
            <a:chOff x="2496312" y="5178004"/>
            <a:chExt cx="468000" cy="468000"/>
          </a:xfrm>
        </p:grpSpPr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AB76C3ED-DF61-46FC-A25B-E3C834834570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4FBFC37F-E703-4096-88C3-21FF5CCFAD9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4715FB63-F1DE-4DBE-ABA0-19C11B302FC8}"/>
              </a:ext>
            </a:extLst>
          </p:cNvPr>
          <p:cNvSpPr/>
          <p:nvPr/>
        </p:nvSpPr>
        <p:spPr>
          <a:xfrm>
            <a:off x="1801965" y="2639898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0b743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C81A6EEF-EB27-4E60-B9A6-AFDA5DDD1EF6}"/>
              </a:ext>
            </a:extLst>
          </p:cNvPr>
          <p:cNvGrpSpPr/>
          <p:nvPr/>
        </p:nvGrpSpPr>
        <p:grpSpPr>
          <a:xfrm>
            <a:off x="3782418" y="2935506"/>
            <a:ext cx="468000" cy="468000"/>
            <a:chOff x="2496312" y="5178004"/>
            <a:chExt cx="468000" cy="468000"/>
          </a:xfrm>
        </p:grpSpPr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E8A6BB35-AE49-4A26-ABA8-1D2909E921A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1A28E6F1-822B-4FD0-8DC4-CBE43F33BC45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25F6899A-59D3-4590-B39D-E31467BF8AD5}"/>
              </a:ext>
            </a:extLst>
          </p:cNvPr>
          <p:cNvSpPr/>
          <p:nvPr/>
        </p:nvSpPr>
        <p:spPr>
          <a:xfrm>
            <a:off x="3207029" y="2635434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a6b4c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AE04041C-A0F6-47EA-A486-1D07B6A5C2A0}"/>
              </a:ext>
            </a:extLst>
          </p:cNvPr>
          <p:cNvSpPr/>
          <p:nvPr/>
        </p:nvSpPr>
        <p:spPr>
          <a:xfrm>
            <a:off x="6009112" y="2152590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3" name="직선 화살표 연결선 42">
            <a:extLst>
              <a:ext uri="{FF2B5EF4-FFF2-40B4-BE49-F238E27FC236}">
                <a16:creationId xmlns:a16="http://schemas.microsoft.com/office/drawing/2014/main" id="{FEB47036-C0ED-401A-A849-6B3C032812DA}"/>
              </a:ext>
            </a:extLst>
          </p:cNvPr>
          <p:cNvCxnSpPr>
            <a:cxnSpLocks/>
          </p:cNvCxnSpPr>
          <p:nvPr/>
        </p:nvCxnSpPr>
        <p:spPr>
          <a:xfrm flipH="1" flipV="1">
            <a:off x="2840086" y="3154580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ED1C949-B831-4AF5-B2C9-F35D00E95AF9}"/>
              </a:ext>
            </a:extLst>
          </p:cNvPr>
          <p:cNvCxnSpPr>
            <a:cxnSpLocks/>
          </p:cNvCxnSpPr>
          <p:nvPr/>
        </p:nvCxnSpPr>
        <p:spPr>
          <a:xfrm flipH="1" flipV="1">
            <a:off x="4250418" y="3169506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61" name="그룹 60">
            <a:extLst>
              <a:ext uri="{FF2B5EF4-FFF2-40B4-BE49-F238E27FC236}">
                <a16:creationId xmlns:a16="http://schemas.microsoft.com/office/drawing/2014/main" id="{6697B070-FAF3-4D34-B186-0086F0091AE2}"/>
              </a:ext>
            </a:extLst>
          </p:cNvPr>
          <p:cNvGrpSpPr/>
          <p:nvPr/>
        </p:nvGrpSpPr>
        <p:grpSpPr>
          <a:xfrm>
            <a:off x="5040366" y="2920580"/>
            <a:ext cx="468000" cy="468000"/>
            <a:chOff x="2496312" y="5178004"/>
            <a:chExt cx="468000" cy="468000"/>
          </a:xfrm>
        </p:grpSpPr>
        <p:sp>
          <p:nvSpPr>
            <p:cNvPr id="62" name="타원 61">
              <a:extLst>
                <a:ext uri="{FF2B5EF4-FFF2-40B4-BE49-F238E27FC236}">
                  <a16:creationId xmlns:a16="http://schemas.microsoft.com/office/drawing/2014/main" id="{92351536-E6CD-4F0F-BEA9-03DAF489291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63" name="타원 62">
              <a:extLst>
                <a:ext uri="{FF2B5EF4-FFF2-40B4-BE49-F238E27FC236}">
                  <a16:creationId xmlns:a16="http://schemas.microsoft.com/office/drawing/2014/main" id="{34674125-2605-44FD-93CF-BA1F7C379B6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FC0CEBAE-AB7E-4D58-9FD9-44CEAED7B49B}"/>
              </a:ext>
            </a:extLst>
          </p:cNvPr>
          <p:cNvSpPr/>
          <p:nvPr/>
        </p:nvSpPr>
        <p:spPr>
          <a:xfrm>
            <a:off x="4416356" y="2659764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id="{A4ACBF5C-1DFC-4873-ABE3-0350CCE11A26}"/>
              </a:ext>
            </a:extLst>
          </p:cNvPr>
          <p:cNvCxnSpPr>
            <a:cxnSpLocks/>
          </p:cNvCxnSpPr>
          <p:nvPr/>
        </p:nvCxnSpPr>
        <p:spPr>
          <a:xfrm>
            <a:off x="2031977" y="3405564"/>
            <a:ext cx="6553" cy="580626"/>
          </a:xfrm>
          <a:prstGeom prst="straightConnector1">
            <a:avLst/>
          </a:prstGeom>
          <a:noFill/>
          <a:ln w="5715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7AA693E0-868A-4DB9-B432-F55F6353FB64}"/>
              </a:ext>
            </a:extLst>
          </p:cNvPr>
          <p:cNvSpPr txBox="1"/>
          <p:nvPr/>
        </p:nvSpPr>
        <p:spPr>
          <a:xfrm>
            <a:off x="2113259" y="3432828"/>
            <a:ext cx="2664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rPr>
              <a:t>git fetch origin</a:t>
            </a:r>
            <a:endParaRPr lang="ko-KR" altLang="en-US">
              <a:solidFill>
                <a:srgbClr val="575667"/>
              </a:solidFill>
              <a:latin typeface="Courier New" panose="02070309020205020404" pitchFamily="49" charset="0"/>
              <a:ea typeface="맑은 고딕" panose="020B0503020000020004" pitchFamily="50" charset="-127"/>
              <a:cs typeface="Courier New" panose="02070309020205020404" pitchFamily="49" charset="0"/>
            </a:endParaRPr>
          </a:p>
        </p:txBody>
      </p: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40AE3071-864A-466C-A0CA-2B322E442615}"/>
              </a:ext>
            </a:extLst>
          </p:cNvPr>
          <p:cNvGrpSpPr/>
          <p:nvPr/>
        </p:nvGrpSpPr>
        <p:grpSpPr>
          <a:xfrm>
            <a:off x="1415761" y="4877495"/>
            <a:ext cx="468000" cy="468000"/>
            <a:chOff x="2496312" y="5178004"/>
            <a:chExt cx="468000" cy="468000"/>
          </a:xfrm>
        </p:grpSpPr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14FF475F-22E2-44A3-B406-8A2C5B30FDE0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2" name="타원 81">
              <a:extLst>
                <a:ext uri="{FF2B5EF4-FFF2-40B4-BE49-F238E27FC236}">
                  <a16:creationId xmlns:a16="http://schemas.microsoft.com/office/drawing/2014/main" id="{D3248D76-5552-4BBF-93D9-A660381D707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3DFD3C4B-F98A-4A7A-B523-DE9A849C45D1}"/>
              </a:ext>
            </a:extLst>
          </p:cNvPr>
          <p:cNvSpPr/>
          <p:nvPr/>
        </p:nvSpPr>
        <p:spPr>
          <a:xfrm>
            <a:off x="860404" y="459779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0b743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71" name="그룹 70">
            <a:extLst>
              <a:ext uri="{FF2B5EF4-FFF2-40B4-BE49-F238E27FC236}">
                <a16:creationId xmlns:a16="http://schemas.microsoft.com/office/drawing/2014/main" id="{FEF3A125-E798-488C-AB36-DDE2CED68BE2}"/>
              </a:ext>
            </a:extLst>
          </p:cNvPr>
          <p:cNvGrpSpPr/>
          <p:nvPr/>
        </p:nvGrpSpPr>
        <p:grpSpPr>
          <a:xfrm>
            <a:off x="2826093" y="4877495"/>
            <a:ext cx="468000" cy="468000"/>
            <a:chOff x="2496312" y="5178004"/>
            <a:chExt cx="468000" cy="468000"/>
          </a:xfrm>
        </p:grpSpPr>
        <p:sp>
          <p:nvSpPr>
            <p:cNvPr id="79" name="타원 78">
              <a:extLst>
                <a:ext uri="{FF2B5EF4-FFF2-40B4-BE49-F238E27FC236}">
                  <a16:creationId xmlns:a16="http://schemas.microsoft.com/office/drawing/2014/main" id="{7F586A30-31DB-455A-AB2D-5F218B5B97BB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80" name="타원 79">
              <a:extLst>
                <a:ext uri="{FF2B5EF4-FFF2-40B4-BE49-F238E27FC236}">
                  <a16:creationId xmlns:a16="http://schemas.microsoft.com/office/drawing/2014/main" id="{E2A93C24-4414-492E-8884-FE1EA9F390BB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3644B2C6-4BD6-4E1C-9A8D-C4EF2809A9DA}"/>
              </a:ext>
            </a:extLst>
          </p:cNvPr>
          <p:cNvSpPr/>
          <p:nvPr/>
        </p:nvSpPr>
        <p:spPr>
          <a:xfrm>
            <a:off x="2250704" y="4577423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a6b4c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A592935E-CB96-4204-A0C4-EB361B88FF0C}"/>
              </a:ext>
            </a:extLst>
          </p:cNvPr>
          <p:cNvSpPr/>
          <p:nvPr/>
        </p:nvSpPr>
        <p:spPr>
          <a:xfrm>
            <a:off x="5283792" y="4073104"/>
            <a:ext cx="1721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origin/master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74" name="직선 화살표 연결선 73">
            <a:extLst>
              <a:ext uri="{FF2B5EF4-FFF2-40B4-BE49-F238E27FC236}">
                <a16:creationId xmlns:a16="http://schemas.microsoft.com/office/drawing/2014/main" id="{A354B84F-0F94-4B54-85AF-1233DDB52BB2}"/>
              </a:ext>
            </a:extLst>
          </p:cNvPr>
          <p:cNvCxnSpPr>
            <a:cxnSpLocks/>
          </p:cNvCxnSpPr>
          <p:nvPr/>
        </p:nvCxnSpPr>
        <p:spPr>
          <a:xfrm flipH="1" flipV="1">
            <a:off x="1883761" y="5096569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703F17D2-8583-416C-B108-1842EA93FD67}"/>
              </a:ext>
            </a:extLst>
          </p:cNvPr>
          <p:cNvCxnSpPr>
            <a:cxnSpLocks/>
          </p:cNvCxnSpPr>
          <p:nvPr/>
        </p:nvCxnSpPr>
        <p:spPr>
          <a:xfrm flipH="1" flipV="1">
            <a:off x="3294093" y="5111495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76" name="그룹 75">
            <a:extLst>
              <a:ext uri="{FF2B5EF4-FFF2-40B4-BE49-F238E27FC236}">
                <a16:creationId xmlns:a16="http://schemas.microsoft.com/office/drawing/2014/main" id="{7BFD720A-5A66-4DB8-B5B6-C4DAA361C0A5}"/>
              </a:ext>
            </a:extLst>
          </p:cNvPr>
          <p:cNvGrpSpPr/>
          <p:nvPr/>
        </p:nvGrpSpPr>
        <p:grpSpPr>
          <a:xfrm>
            <a:off x="4084041" y="4862569"/>
            <a:ext cx="468000" cy="468000"/>
            <a:chOff x="2496312" y="5178004"/>
            <a:chExt cx="468000" cy="468000"/>
          </a:xfrm>
        </p:grpSpPr>
        <p:sp>
          <p:nvSpPr>
            <p:cNvPr id="77" name="타원 76">
              <a:extLst>
                <a:ext uri="{FF2B5EF4-FFF2-40B4-BE49-F238E27FC236}">
                  <a16:creationId xmlns:a16="http://schemas.microsoft.com/office/drawing/2014/main" id="{4D8E9271-A41E-4DF0-A910-1AA2BA969057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78" name="타원 77">
              <a:extLst>
                <a:ext uri="{FF2B5EF4-FFF2-40B4-BE49-F238E27FC236}">
                  <a16:creationId xmlns:a16="http://schemas.microsoft.com/office/drawing/2014/main" id="{31769DB4-0261-4708-9D5D-7238346A5028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83" name="직사각형 82">
            <a:extLst>
              <a:ext uri="{FF2B5EF4-FFF2-40B4-BE49-F238E27FC236}">
                <a16:creationId xmlns:a16="http://schemas.microsoft.com/office/drawing/2014/main" id="{63FB474F-94AB-45D3-853F-22E77AE742AD}"/>
              </a:ext>
            </a:extLst>
          </p:cNvPr>
          <p:cNvSpPr/>
          <p:nvPr/>
        </p:nvSpPr>
        <p:spPr>
          <a:xfrm>
            <a:off x="3479540" y="4601172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id="{4D8E047E-39CA-438B-B6A1-38D6AF3033F5}"/>
              </a:ext>
            </a:extLst>
          </p:cNvPr>
          <p:cNvCxnSpPr>
            <a:cxnSpLocks/>
          </p:cNvCxnSpPr>
          <p:nvPr/>
        </p:nvCxnSpPr>
        <p:spPr>
          <a:xfrm>
            <a:off x="5944879" y="4377844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951E81E3-7CDC-4D43-90A3-CC5BAB3BF3DB}"/>
              </a:ext>
            </a:extLst>
          </p:cNvPr>
          <p:cNvSpPr txBox="1"/>
          <p:nvPr/>
        </p:nvSpPr>
        <p:spPr>
          <a:xfrm>
            <a:off x="611803" y="4056350"/>
            <a:ext cx="192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Computer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48" name="직선 화살표 연결선 47">
            <a:extLst>
              <a:ext uri="{FF2B5EF4-FFF2-40B4-BE49-F238E27FC236}">
                <a16:creationId xmlns:a16="http://schemas.microsoft.com/office/drawing/2014/main" id="{03F0E845-0B4F-4675-91E1-73EFFDC8953B}"/>
              </a:ext>
            </a:extLst>
          </p:cNvPr>
          <p:cNvCxnSpPr>
            <a:cxnSpLocks/>
          </p:cNvCxnSpPr>
          <p:nvPr/>
        </p:nvCxnSpPr>
        <p:spPr>
          <a:xfrm flipH="1" flipV="1">
            <a:off x="5530249" y="3146310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CBBECE0A-3CEC-407A-B3C7-422C2660138D}"/>
              </a:ext>
            </a:extLst>
          </p:cNvPr>
          <p:cNvGrpSpPr/>
          <p:nvPr/>
        </p:nvGrpSpPr>
        <p:grpSpPr>
          <a:xfrm>
            <a:off x="6320197" y="2897384"/>
            <a:ext cx="468000" cy="468000"/>
            <a:chOff x="2496312" y="5178004"/>
            <a:chExt cx="468000" cy="468000"/>
          </a:xfrm>
        </p:grpSpPr>
        <p:sp>
          <p:nvSpPr>
            <p:cNvPr id="50" name="타원 49">
              <a:extLst>
                <a:ext uri="{FF2B5EF4-FFF2-40B4-BE49-F238E27FC236}">
                  <a16:creationId xmlns:a16="http://schemas.microsoft.com/office/drawing/2014/main" id="{65B42497-628D-4546-AA9C-0310BE40544C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EEFC4B3D-E907-4263-8320-181B2DA9BC79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52" name="직사각형 51">
            <a:extLst>
              <a:ext uri="{FF2B5EF4-FFF2-40B4-BE49-F238E27FC236}">
                <a16:creationId xmlns:a16="http://schemas.microsoft.com/office/drawing/2014/main" id="{22182853-B9F2-4FAF-BAC3-E69BA58B83B8}"/>
              </a:ext>
            </a:extLst>
          </p:cNvPr>
          <p:cNvSpPr/>
          <p:nvPr/>
        </p:nvSpPr>
        <p:spPr>
          <a:xfrm>
            <a:off x="5688545" y="2600031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190a3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8F55445-E66C-4EFF-8744-1D0D339BE92F}"/>
              </a:ext>
            </a:extLst>
          </p:cNvPr>
          <p:cNvSpPr txBox="1"/>
          <p:nvPr/>
        </p:nvSpPr>
        <p:spPr>
          <a:xfrm>
            <a:off x="5688545" y="1825844"/>
            <a:ext cx="189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600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Someone updated</a:t>
            </a:r>
            <a:endParaRPr lang="ko-KR" altLang="en-US" sz="1600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80CA679E-5A51-4F70-BFFB-AE43EA779117}"/>
              </a:ext>
            </a:extLst>
          </p:cNvPr>
          <p:cNvGrpSpPr/>
          <p:nvPr/>
        </p:nvGrpSpPr>
        <p:grpSpPr>
          <a:xfrm>
            <a:off x="972847" y="1390739"/>
            <a:ext cx="3110362" cy="542816"/>
            <a:chOff x="901318" y="1498530"/>
            <a:chExt cx="7072249" cy="542816"/>
          </a:xfrm>
        </p:grpSpPr>
        <p:sp>
          <p:nvSpPr>
            <p:cNvPr id="68" name="직사각형">
              <a:extLst>
                <a:ext uri="{FF2B5EF4-FFF2-40B4-BE49-F238E27FC236}">
                  <a16:creationId xmlns:a16="http://schemas.microsoft.com/office/drawing/2014/main" id="{97CCBDBA-B937-46AD-8554-A638F0BD7D0D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85" name="내용 개체 틀 2">
              <a:extLst>
                <a:ext uri="{FF2B5EF4-FFF2-40B4-BE49-F238E27FC236}">
                  <a16:creationId xmlns:a16="http://schemas.microsoft.com/office/drawing/2014/main" id="{8E0C8915-82E8-4A46-A963-1FC939EB47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fetch origin</a:t>
              </a:r>
            </a:p>
          </p:txBody>
        </p:sp>
      </p:grpSp>
      <p:cxnSp>
        <p:nvCxnSpPr>
          <p:cNvPr id="110" name="직선 화살표 연결선 109">
            <a:extLst>
              <a:ext uri="{FF2B5EF4-FFF2-40B4-BE49-F238E27FC236}">
                <a16:creationId xmlns:a16="http://schemas.microsoft.com/office/drawing/2014/main" id="{3138A5B1-92FA-4DB4-8ACD-E8CA3D6BA36E}"/>
              </a:ext>
            </a:extLst>
          </p:cNvPr>
          <p:cNvCxnSpPr>
            <a:cxnSpLocks/>
          </p:cNvCxnSpPr>
          <p:nvPr/>
        </p:nvCxnSpPr>
        <p:spPr>
          <a:xfrm flipH="1">
            <a:off x="4545626" y="5106536"/>
            <a:ext cx="1371932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16" name="그룹 115">
            <a:extLst>
              <a:ext uri="{FF2B5EF4-FFF2-40B4-BE49-F238E27FC236}">
                <a16:creationId xmlns:a16="http://schemas.microsoft.com/office/drawing/2014/main" id="{445A7D3D-CA69-4878-971B-F898D22A2DB6}"/>
              </a:ext>
            </a:extLst>
          </p:cNvPr>
          <p:cNvGrpSpPr/>
          <p:nvPr/>
        </p:nvGrpSpPr>
        <p:grpSpPr>
          <a:xfrm>
            <a:off x="5746924" y="4868059"/>
            <a:ext cx="468000" cy="468000"/>
            <a:chOff x="2496312" y="5178004"/>
            <a:chExt cx="468000" cy="468000"/>
          </a:xfrm>
        </p:grpSpPr>
        <p:sp>
          <p:nvSpPr>
            <p:cNvPr id="117" name="타원 116">
              <a:extLst>
                <a:ext uri="{FF2B5EF4-FFF2-40B4-BE49-F238E27FC236}">
                  <a16:creationId xmlns:a16="http://schemas.microsoft.com/office/drawing/2014/main" id="{FFCDA776-2000-47A2-AEF3-D26D5505497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18" name="타원 117">
              <a:extLst>
                <a:ext uri="{FF2B5EF4-FFF2-40B4-BE49-F238E27FC236}">
                  <a16:creationId xmlns:a16="http://schemas.microsoft.com/office/drawing/2014/main" id="{56247430-20A9-47E6-95FD-B5EDB046E459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1214BAF7-2674-45FB-B2B3-9A4C8A2E86FA}"/>
              </a:ext>
            </a:extLst>
          </p:cNvPr>
          <p:cNvSpPr/>
          <p:nvPr/>
        </p:nvSpPr>
        <p:spPr>
          <a:xfrm>
            <a:off x="5115272" y="4570706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190a3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3EEE444F-AF2A-4ADE-BDCE-DADCB90D0F02}"/>
              </a:ext>
            </a:extLst>
          </p:cNvPr>
          <p:cNvCxnSpPr>
            <a:cxnSpLocks/>
            <a:stCxn id="53" idx="1"/>
            <a:endCxn id="73" idx="1"/>
          </p:cNvCxnSpPr>
          <p:nvPr/>
        </p:nvCxnSpPr>
        <p:spPr>
          <a:xfrm flipH="1">
            <a:off x="5283792" y="2602511"/>
            <a:ext cx="824131" cy="1655259"/>
          </a:xfrm>
          <a:prstGeom prst="line">
            <a:avLst/>
          </a:prstGeom>
          <a:noFill/>
          <a:ln w="1270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86" name="직선 연결선 85">
            <a:extLst>
              <a:ext uri="{FF2B5EF4-FFF2-40B4-BE49-F238E27FC236}">
                <a16:creationId xmlns:a16="http://schemas.microsoft.com/office/drawing/2014/main" id="{1C40EAF7-6657-4A65-BD34-DA558D734F43}"/>
              </a:ext>
            </a:extLst>
          </p:cNvPr>
          <p:cNvCxnSpPr>
            <a:cxnSpLocks/>
          </p:cNvCxnSpPr>
          <p:nvPr/>
        </p:nvCxnSpPr>
        <p:spPr>
          <a:xfrm>
            <a:off x="7023091" y="3365384"/>
            <a:ext cx="62978" cy="727034"/>
          </a:xfrm>
          <a:prstGeom prst="line">
            <a:avLst/>
          </a:prstGeom>
          <a:noFill/>
          <a:ln w="12700" cap="flat" cmpd="sng" algn="ctr">
            <a:solidFill>
              <a:srgbClr val="575667"/>
            </a:solidFill>
            <a:prstDash val="dash"/>
            <a:miter lim="800000"/>
            <a:tailEnd type="none"/>
          </a:ln>
          <a:effectLst/>
        </p:spPr>
      </p:cxn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79D58AAF-F8C5-4332-BFBB-1260EE3BE90B}"/>
              </a:ext>
            </a:extLst>
          </p:cNvPr>
          <p:cNvCxnSpPr>
            <a:cxnSpLocks/>
          </p:cNvCxnSpPr>
          <p:nvPr/>
        </p:nvCxnSpPr>
        <p:spPr>
          <a:xfrm flipV="1">
            <a:off x="4294664" y="5384829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3" name="직사각형 92">
            <a:extLst>
              <a:ext uri="{FF2B5EF4-FFF2-40B4-BE49-F238E27FC236}">
                <a16:creationId xmlns:a16="http://schemas.microsoft.com/office/drawing/2014/main" id="{299E079F-CEF4-4226-B542-27C4498C582F}"/>
              </a:ext>
            </a:extLst>
          </p:cNvPr>
          <p:cNvSpPr/>
          <p:nvPr/>
        </p:nvSpPr>
        <p:spPr>
          <a:xfrm>
            <a:off x="3716528" y="5521176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15893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>
            <a:extLst>
              <a:ext uri="{FF2B5EF4-FFF2-40B4-BE49-F238E27FC236}">
                <a16:creationId xmlns:a16="http://schemas.microsoft.com/office/drawing/2014/main" id="{D4D045BA-6911-4B79-B368-8FAFFE992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687" y="823298"/>
            <a:ext cx="8538625" cy="529282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Contents from the remote repository can be integrated into the local master branch by performing merge</a:t>
            </a:r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r>
              <a:rPr lang="en-US" altLang="ko-KR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git pull </a:t>
            </a:r>
            <a:r>
              <a:rPr lang="en-US" altLang="ko-KR" sz="1800" dirty="0"/>
              <a:t>performs fetch and merge automatically</a:t>
            </a:r>
          </a:p>
          <a:p>
            <a:pPr marL="471416" lvl="1" indent="0">
              <a:spcBef>
                <a:spcPts val="600"/>
              </a:spcBef>
              <a:buNone/>
            </a:pPr>
            <a:endParaRPr lang="en-US" altLang="ko-KR" sz="1599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>
              <a:spcBef>
                <a:spcPts val="600"/>
              </a:spcBef>
            </a:pPr>
            <a:endParaRPr lang="en-US" altLang="ko-KR" sz="1800" dirty="0"/>
          </a:p>
          <a:p>
            <a:pPr marL="0" indent="0">
              <a:spcBef>
                <a:spcPts val="600"/>
              </a:spcBef>
              <a:buNone/>
            </a:pPr>
            <a:endParaRPr lang="en-US" altLang="ko-KR" sz="18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Synchronize with the Remote Server (Cont.)</a:t>
            </a:r>
            <a:endParaRPr lang="ko-KR" altLang="en-US" dirty="0"/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80CA679E-5A51-4F70-BFFB-AE43EA779117}"/>
              </a:ext>
            </a:extLst>
          </p:cNvPr>
          <p:cNvGrpSpPr/>
          <p:nvPr/>
        </p:nvGrpSpPr>
        <p:grpSpPr>
          <a:xfrm>
            <a:off x="860404" y="1781249"/>
            <a:ext cx="4356813" cy="957222"/>
            <a:chOff x="901318" y="1498530"/>
            <a:chExt cx="9906393" cy="957222"/>
          </a:xfrm>
        </p:grpSpPr>
        <p:sp>
          <p:nvSpPr>
            <p:cNvPr id="68" name="직사각형">
              <a:extLst>
                <a:ext uri="{FF2B5EF4-FFF2-40B4-BE49-F238E27FC236}">
                  <a16:creationId xmlns:a16="http://schemas.microsoft.com/office/drawing/2014/main" id="{97CCBDBA-B937-46AD-8554-A638F0BD7D0D}"/>
                </a:ext>
              </a:extLst>
            </p:cNvPr>
            <p:cNvSpPr/>
            <p:nvPr/>
          </p:nvSpPr>
          <p:spPr>
            <a:xfrm>
              <a:off x="901318" y="1498530"/>
              <a:ext cx="7991473" cy="957222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85" name="내용 개체 틀 2">
              <a:extLst>
                <a:ext uri="{FF2B5EF4-FFF2-40B4-BE49-F238E27FC236}">
                  <a16:creationId xmlns:a16="http://schemas.microsoft.com/office/drawing/2014/main" id="{8E0C8915-82E8-4A46-A963-1FC939EB47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1" y="1637522"/>
              <a:ext cx="9806390" cy="803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checkout master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merge origin/master</a:t>
              </a:r>
            </a:p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endParaRPr lang="en-US" sz="1600" kern="0">
                <a:solidFill>
                  <a:prstClr val="black"/>
                </a:solidFill>
                <a:latin typeface="Courier New" panose="02070309020205020404" pitchFamily="49" charset="0"/>
                <a:ea typeface="Courier"/>
                <a:cs typeface="Courier New" panose="02070309020205020404" pitchFamily="49" charset="0"/>
                <a:sym typeface="Courier"/>
              </a:endParaRPr>
            </a:p>
          </p:txBody>
        </p:sp>
      </p:grp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F398FB0E-719F-47C2-9EDE-C121187AC70F}"/>
              </a:ext>
            </a:extLst>
          </p:cNvPr>
          <p:cNvSpPr/>
          <p:nvPr/>
        </p:nvSpPr>
        <p:spPr bwMode="auto">
          <a:xfrm>
            <a:off x="860404" y="3050084"/>
            <a:ext cx="6299521" cy="1839769"/>
          </a:xfrm>
          <a:prstGeom prst="rect">
            <a:avLst/>
          </a:prstGeom>
          <a:noFill/>
          <a:ln w="19050" cap="flat" cmpd="sng" algn="ctr">
            <a:solidFill>
              <a:srgbClr val="5756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3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182D93C8-4063-4FFD-BD31-95A830070C1B}"/>
              </a:ext>
            </a:extLst>
          </p:cNvPr>
          <p:cNvGrpSpPr/>
          <p:nvPr/>
        </p:nvGrpSpPr>
        <p:grpSpPr>
          <a:xfrm>
            <a:off x="1680204" y="3912832"/>
            <a:ext cx="468000" cy="468000"/>
            <a:chOff x="2496312" y="5178004"/>
            <a:chExt cx="468000" cy="468000"/>
          </a:xfrm>
        </p:grpSpPr>
        <p:sp>
          <p:nvSpPr>
            <p:cNvPr id="103" name="타원 102">
              <a:extLst>
                <a:ext uri="{FF2B5EF4-FFF2-40B4-BE49-F238E27FC236}">
                  <a16:creationId xmlns:a16="http://schemas.microsoft.com/office/drawing/2014/main" id="{407831B8-E4EC-484C-A900-AF3F6AF881A2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04" name="타원 103">
              <a:extLst>
                <a:ext uri="{FF2B5EF4-FFF2-40B4-BE49-F238E27FC236}">
                  <a16:creationId xmlns:a16="http://schemas.microsoft.com/office/drawing/2014/main" id="{2CA0F888-5575-4AD2-B6F4-1AD099C410CA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490A4183-A0AF-4C00-A307-1ECA70EF5537}"/>
              </a:ext>
            </a:extLst>
          </p:cNvPr>
          <p:cNvSpPr/>
          <p:nvPr/>
        </p:nvSpPr>
        <p:spPr>
          <a:xfrm>
            <a:off x="1124847" y="3633136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0b743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06" name="그룹 105">
            <a:extLst>
              <a:ext uri="{FF2B5EF4-FFF2-40B4-BE49-F238E27FC236}">
                <a16:creationId xmlns:a16="http://schemas.microsoft.com/office/drawing/2014/main" id="{E1312426-BF62-4CE9-9546-86A2FD81AE4D}"/>
              </a:ext>
            </a:extLst>
          </p:cNvPr>
          <p:cNvGrpSpPr/>
          <p:nvPr/>
        </p:nvGrpSpPr>
        <p:grpSpPr>
          <a:xfrm>
            <a:off x="3090536" y="3912832"/>
            <a:ext cx="468000" cy="468000"/>
            <a:chOff x="2496312" y="5178004"/>
            <a:chExt cx="468000" cy="468000"/>
          </a:xfrm>
        </p:grpSpPr>
        <p:sp>
          <p:nvSpPr>
            <p:cNvPr id="107" name="타원 106">
              <a:extLst>
                <a:ext uri="{FF2B5EF4-FFF2-40B4-BE49-F238E27FC236}">
                  <a16:creationId xmlns:a16="http://schemas.microsoft.com/office/drawing/2014/main" id="{24D1C8D6-F72E-4635-ACB1-B4F6CEF7D265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08" name="타원 107">
              <a:extLst>
                <a:ext uri="{FF2B5EF4-FFF2-40B4-BE49-F238E27FC236}">
                  <a16:creationId xmlns:a16="http://schemas.microsoft.com/office/drawing/2014/main" id="{DD660B2B-A94B-47E7-B2F8-3CD835755710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2EA6372F-27BD-4608-8D19-BCCF4E13FA17}"/>
              </a:ext>
            </a:extLst>
          </p:cNvPr>
          <p:cNvSpPr/>
          <p:nvPr/>
        </p:nvSpPr>
        <p:spPr>
          <a:xfrm>
            <a:off x="2515147" y="3612760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a6b4c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BB8BB453-4ED9-43BC-883E-207965B0AE9B}"/>
              </a:ext>
            </a:extLst>
          </p:cNvPr>
          <p:cNvSpPr/>
          <p:nvPr/>
        </p:nvSpPr>
        <p:spPr>
          <a:xfrm>
            <a:off x="5554650" y="2974681"/>
            <a:ext cx="17212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origin/master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12" name="직선 화살표 연결선 111">
            <a:extLst>
              <a:ext uri="{FF2B5EF4-FFF2-40B4-BE49-F238E27FC236}">
                <a16:creationId xmlns:a16="http://schemas.microsoft.com/office/drawing/2014/main" id="{350B08FA-D9A0-4F52-BD94-FEBF42FFF975}"/>
              </a:ext>
            </a:extLst>
          </p:cNvPr>
          <p:cNvCxnSpPr>
            <a:cxnSpLocks/>
          </p:cNvCxnSpPr>
          <p:nvPr/>
        </p:nvCxnSpPr>
        <p:spPr>
          <a:xfrm flipH="1" flipV="1">
            <a:off x="2148204" y="4131906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13" name="직선 화살표 연결선 112">
            <a:extLst>
              <a:ext uri="{FF2B5EF4-FFF2-40B4-BE49-F238E27FC236}">
                <a16:creationId xmlns:a16="http://schemas.microsoft.com/office/drawing/2014/main" id="{E5FB59EE-441A-42C8-ABAA-8CBC04F84636}"/>
              </a:ext>
            </a:extLst>
          </p:cNvPr>
          <p:cNvCxnSpPr>
            <a:cxnSpLocks/>
          </p:cNvCxnSpPr>
          <p:nvPr/>
        </p:nvCxnSpPr>
        <p:spPr>
          <a:xfrm flipH="1" flipV="1">
            <a:off x="3558536" y="4146832"/>
            <a:ext cx="956325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14" name="그룹 113">
            <a:extLst>
              <a:ext uri="{FF2B5EF4-FFF2-40B4-BE49-F238E27FC236}">
                <a16:creationId xmlns:a16="http://schemas.microsoft.com/office/drawing/2014/main" id="{F46EABCA-9D29-4C0B-B0CA-4494D3BC64CF}"/>
              </a:ext>
            </a:extLst>
          </p:cNvPr>
          <p:cNvGrpSpPr/>
          <p:nvPr/>
        </p:nvGrpSpPr>
        <p:grpSpPr>
          <a:xfrm>
            <a:off x="4348484" y="3897906"/>
            <a:ext cx="468000" cy="468000"/>
            <a:chOff x="2496312" y="5178004"/>
            <a:chExt cx="468000" cy="468000"/>
          </a:xfrm>
        </p:grpSpPr>
        <p:sp>
          <p:nvSpPr>
            <p:cNvPr id="115" name="타원 114">
              <a:extLst>
                <a:ext uri="{FF2B5EF4-FFF2-40B4-BE49-F238E27FC236}">
                  <a16:creationId xmlns:a16="http://schemas.microsoft.com/office/drawing/2014/main" id="{D6D800F8-248E-4542-A153-4C729637897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21" name="타원 120">
              <a:extLst>
                <a:ext uri="{FF2B5EF4-FFF2-40B4-BE49-F238E27FC236}">
                  <a16:creationId xmlns:a16="http://schemas.microsoft.com/office/drawing/2014/main" id="{EBCE6B13-31B0-4641-8FDE-091B78C2FBB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22" name="직사각형 121">
            <a:extLst>
              <a:ext uri="{FF2B5EF4-FFF2-40B4-BE49-F238E27FC236}">
                <a16:creationId xmlns:a16="http://schemas.microsoft.com/office/drawing/2014/main" id="{95CB277A-B589-4320-8B0D-0BC9D4163AF7}"/>
              </a:ext>
            </a:extLst>
          </p:cNvPr>
          <p:cNvSpPr/>
          <p:nvPr/>
        </p:nvSpPr>
        <p:spPr>
          <a:xfrm>
            <a:off x="3743983" y="3636509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f4265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23" name="직선 화살표 연결선 122">
            <a:extLst>
              <a:ext uri="{FF2B5EF4-FFF2-40B4-BE49-F238E27FC236}">
                <a16:creationId xmlns:a16="http://schemas.microsoft.com/office/drawing/2014/main" id="{BD9E99D8-ED39-4EFA-B327-1590D824FF0A}"/>
              </a:ext>
            </a:extLst>
          </p:cNvPr>
          <p:cNvCxnSpPr>
            <a:cxnSpLocks/>
          </p:cNvCxnSpPr>
          <p:nvPr/>
        </p:nvCxnSpPr>
        <p:spPr>
          <a:xfrm>
            <a:off x="6215737" y="3279421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41915526-6022-43F7-8838-7F98361BAD06}"/>
              </a:ext>
            </a:extLst>
          </p:cNvPr>
          <p:cNvSpPr txBox="1"/>
          <p:nvPr/>
        </p:nvSpPr>
        <p:spPr>
          <a:xfrm>
            <a:off x="876246" y="3091687"/>
            <a:ext cx="1927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Local Computer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25" name="직선 화살표 연결선 124">
            <a:extLst>
              <a:ext uri="{FF2B5EF4-FFF2-40B4-BE49-F238E27FC236}">
                <a16:creationId xmlns:a16="http://schemas.microsoft.com/office/drawing/2014/main" id="{9F68159B-0757-4CBE-9ACA-BDEC40435A76}"/>
              </a:ext>
            </a:extLst>
          </p:cNvPr>
          <p:cNvCxnSpPr>
            <a:cxnSpLocks/>
          </p:cNvCxnSpPr>
          <p:nvPr/>
        </p:nvCxnSpPr>
        <p:spPr>
          <a:xfrm flipH="1">
            <a:off x="4816484" y="4151657"/>
            <a:ext cx="1371932" cy="0"/>
          </a:xfrm>
          <a:prstGeom prst="straightConnector1">
            <a:avLst/>
          </a:prstGeom>
          <a:noFill/>
          <a:ln w="38100" cap="flat" cmpd="sng" algn="ctr">
            <a:solidFill>
              <a:srgbClr val="575667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26" name="그룹 125">
            <a:extLst>
              <a:ext uri="{FF2B5EF4-FFF2-40B4-BE49-F238E27FC236}">
                <a16:creationId xmlns:a16="http://schemas.microsoft.com/office/drawing/2014/main" id="{7BD747CE-131F-4D14-979E-743BB3BAC832}"/>
              </a:ext>
            </a:extLst>
          </p:cNvPr>
          <p:cNvGrpSpPr/>
          <p:nvPr/>
        </p:nvGrpSpPr>
        <p:grpSpPr>
          <a:xfrm>
            <a:off x="6005853" y="3903571"/>
            <a:ext cx="468000" cy="468000"/>
            <a:chOff x="2496312" y="5178004"/>
            <a:chExt cx="468000" cy="468000"/>
          </a:xfrm>
        </p:grpSpPr>
        <p:sp>
          <p:nvSpPr>
            <p:cNvPr id="127" name="타원 126">
              <a:extLst>
                <a:ext uri="{FF2B5EF4-FFF2-40B4-BE49-F238E27FC236}">
                  <a16:creationId xmlns:a16="http://schemas.microsoft.com/office/drawing/2014/main" id="{D6B7F4A2-3BE4-449C-BF29-1DC7D05439D4}"/>
                </a:ext>
              </a:extLst>
            </p:cNvPr>
            <p:cNvSpPr/>
            <p:nvPr/>
          </p:nvSpPr>
          <p:spPr bwMode="auto">
            <a:xfrm>
              <a:off x="2496312" y="5178004"/>
              <a:ext cx="468000" cy="468000"/>
            </a:xfrm>
            <a:prstGeom prst="ellipse">
              <a:avLst/>
            </a:prstGeom>
            <a:solidFill>
              <a:srgbClr val="81B41A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  <p:sp>
          <p:nvSpPr>
            <p:cNvPr id="128" name="타원 127">
              <a:extLst>
                <a:ext uri="{FF2B5EF4-FFF2-40B4-BE49-F238E27FC236}">
                  <a16:creationId xmlns:a16="http://schemas.microsoft.com/office/drawing/2014/main" id="{6CB54463-6AAF-4BAF-9972-959A6D572372}"/>
                </a:ext>
              </a:extLst>
            </p:cNvPr>
            <p:cNvSpPr/>
            <p:nvPr/>
          </p:nvSpPr>
          <p:spPr bwMode="auto">
            <a:xfrm>
              <a:off x="2595312" y="5277004"/>
              <a:ext cx="270000" cy="270000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1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itchFamily="2" charset="2"/>
                <a:buBlip>
                  <a:blip r:embed="rId3"/>
                </a:buBlip>
                <a:tabLst/>
              </a:pPr>
              <a:endParaRPr kumimoji="0" lang="ko-KR" altLang="en-US" sz="1600" b="0" i="0" u="none" strike="noStrike" cap="none" normalizeH="0" baseline="0">
                <a:ln>
                  <a:noFill/>
                </a:ln>
                <a:solidFill>
                  <a:srgbClr val="000099"/>
                </a:solidFill>
                <a:effectLst/>
                <a:latin typeface="-소망M" pitchFamily="18" charset="-127"/>
                <a:ea typeface="-소망M" pitchFamily="18" charset="-127"/>
              </a:endParaRPr>
            </a:p>
          </p:txBody>
        </p:sp>
      </p:grp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0DF3411C-B494-4978-A8BD-0B3DD0C1E8E2}"/>
              </a:ext>
            </a:extLst>
          </p:cNvPr>
          <p:cNvSpPr/>
          <p:nvPr/>
        </p:nvSpPr>
        <p:spPr>
          <a:xfrm>
            <a:off x="5374201" y="3606218"/>
            <a:ext cx="1691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575667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190a3</a:t>
            </a:r>
            <a:endParaRPr lang="ko-KR" altLang="en-US">
              <a:solidFill>
                <a:srgbClr val="575667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cxnSp>
        <p:nvCxnSpPr>
          <p:cNvPr id="132" name="직선 화살표 연결선 131">
            <a:extLst>
              <a:ext uri="{FF2B5EF4-FFF2-40B4-BE49-F238E27FC236}">
                <a16:creationId xmlns:a16="http://schemas.microsoft.com/office/drawing/2014/main" id="{F97E12F5-6ED4-4419-817C-4D11DC881C56}"/>
              </a:ext>
            </a:extLst>
          </p:cNvPr>
          <p:cNvCxnSpPr>
            <a:cxnSpLocks/>
          </p:cNvCxnSpPr>
          <p:nvPr/>
        </p:nvCxnSpPr>
        <p:spPr>
          <a:xfrm flipV="1">
            <a:off x="6228498" y="4361789"/>
            <a:ext cx="0" cy="232162"/>
          </a:xfrm>
          <a:prstGeom prst="straightConnector1">
            <a:avLst/>
          </a:prstGeom>
          <a:noFill/>
          <a:ln w="38100" cap="flat" cmpd="sng" algn="ctr">
            <a:solidFill>
              <a:srgbClr val="F05A28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0DE7A55A-AE21-4CB2-827E-41877A66A68D}"/>
              </a:ext>
            </a:extLst>
          </p:cNvPr>
          <p:cNvSpPr/>
          <p:nvPr/>
        </p:nvSpPr>
        <p:spPr>
          <a:xfrm>
            <a:off x="5650362" y="4498136"/>
            <a:ext cx="1182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>
                <a:solidFill>
                  <a:srgbClr val="F05A28"/>
                </a:solidFill>
                <a:latin typeface="Berlin Sans FB" panose="020E0602020502020306" pitchFamily="34" charset="0"/>
                <a:ea typeface="맑은 고딕" panose="020B0503020000020004" pitchFamily="50" charset="-127"/>
                <a:cs typeface="Segoe UI" panose="020B0502040204020203" pitchFamily="34" charset="0"/>
              </a:rPr>
              <a:t>master</a:t>
            </a:r>
            <a:endParaRPr lang="ko-KR" altLang="en-US">
              <a:solidFill>
                <a:srgbClr val="F05A28"/>
              </a:solidFill>
              <a:latin typeface="Berlin Sans FB" panose="020E0602020502020306" pitchFamily="34" charset="0"/>
              <a:ea typeface="맑은 고딕" panose="020B0503020000020004" pitchFamily="50" charset="-127"/>
              <a:cs typeface="Segoe UI" panose="020B0502040204020203" pitchFamily="34" charset="0"/>
            </a:endParaRPr>
          </a:p>
        </p:txBody>
      </p:sp>
      <p:grpSp>
        <p:nvGrpSpPr>
          <p:cNvPr id="134" name="그룹 133">
            <a:extLst>
              <a:ext uri="{FF2B5EF4-FFF2-40B4-BE49-F238E27FC236}">
                <a16:creationId xmlns:a16="http://schemas.microsoft.com/office/drawing/2014/main" id="{C9BB0221-D595-4F38-84DD-3FD8337F553C}"/>
              </a:ext>
            </a:extLst>
          </p:cNvPr>
          <p:cNvGrpSpPr/>
          <p:nvPr/>
        </p:nvGrpSpPr>
        <p:grpSpPr>
          <a:xfrm>
            <a:off x="847604" y="5762493"/>
            <a:ext cx="1667543" cy="542816"/>
            <a:chOff x="901318" y="1498530"/>
            <a:chExt cx="7072249" cy="542816"/>
          </a:xfrm>
        </p:grpSpPr>
        <p:sp>
          <p:nvSpPr>
            <p:cNvPr id="135" name="직사각형">
              <a:extLst>
                <a:ext uri="{FF2B5EF4-FFF2-40B4-BE49-F238E27FC236}">
                  <a16:creationId xmlns:a16="http://schemas.microsoft.com/office/drawing/2014/main" id="{B9270CD6-1736-4700-A098-5ACD1ED2BFE8}"/>
                </a:ext>
              </a:extLst>
            </p:cNvPr>
            <p:cNvSpPr/>
            <p:nvPr/>
          </p:nvSpPr>
          <p:spPr>
            <a:xfrm>
              <a:off x="901318" y="1498530"/>
              <a:ext cx="6972247" cy="542816"/>
            </a:xfrm>
            <a:prstGeom prst="rect">
              <a:avLst/>
            </a:prstGeom>
            <a:solidFill>
              <a:srgbClr val="D6D5D5">
                <a:alpha val="49899"/>
              </a:srgbClr>
            </a:solidFill>
            <a:ln w="12700">
              <a:solidFill>
                <a:srgbClr val="000000">
                  <a:alpha val="49899"/>
                </a:srgbClr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547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Y중고딕"/>
                <a:ea typeface="HY중고딕"/>
                <a:sym typeface="Helvetica Neue Medium"/>
              </a:endParaRPr>
            </a:p>
          </p:txBody>
        </p:sp>
        <p:sp>
          <p:nvSpPr>
            <p:cNvPr id="136" name="내용 개체 틀 2">
              <a:extLst>
                <a:ext uri="{FF2B5EF4-FFF2-40B4-BE49-F238E27FC236}">
                  <a16:creationId xmlns:a16="http://schemas.microsoft.com/office/drawing/2014/main" id="{F0403676-AB9A-4BE6-9015-6989B58006E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001320" y="1637522"/>
              <a:ext cx="6972247" cy="40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lvl1pPr marL="469804" indent="-46980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155000"/>
                <a:buFont typeface="Wingdings" panose="05000000000000000000" pitchFamily="2" charset="2"/>
                <a:buBlip>
                  <a:blip r:embed="rId3"/>
                </a:buBlip>
                <a:defRPr kumimoji="1" sz="1801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1pPr>
              <a:lvl2pPr marL="907865" indent="-436474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4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304658" indent="-395208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3pPr>
              <a:lvl4pPr marL="1693515" indent="-387271" algn="l" rtl="0" eaLnBrk="1" fontAlgn="base" latinLnBrk="1" hangingPunct="1">
                <a:lnSpc>
                  <a:spcPct val="15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5"/>
                </a:buBlip>
                <a:defRPr kumimoji="1" sz="1600">
                  <a:solidFill>
                    <a:schemeClr val="tx1"/>
                  </a:solidFill>
                  <a:latin typeface="Helvetica" charset="0"/>
                  <a:ea typeface="Helvetica" charset="0"/>
                  <a:cs typeface="Helvetica" charset="0"/>
                </a:defRPr>
              </a:lvl4pPr>
              <a:lvl5pPr marL="2093485" indent="-398381" algn="l" rtl="0" eaLnBrk="1" fontAlgn="base" latinLnBrk="1" hangingPunct="1">
                <a:lnSpc>
                  <a:spcPct val="150000"/>
                </a:lnSpc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Blip>
                  <a:blip r:embed="rId3"/>
                </a:buBlip>
                <a:defRPr kumimoji="1" sz="16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5058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6pPr>
              <a:lvl7pPr marL="3007698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7pPr>
              <a:lvl8pPr marL="3464804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8pPr>
              <a:lvl9pPr marL="3921909" indent="-398381" algn="l" rtl="0" eaLnBrk="1" fontAlgn="base" latinLnBrk="1" hangingPunct="1">
                <a:spcBef>
                  <a:spcPct val="25000"/>
                </a:spcBef>
                <a:spcAft>
                  <a:spcPct val="0"/>
                </a:spcAft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 kumimoji="1" sz="1600">
                  <a:solidFill>
                    <a:srgbClr val="003399"/>
                  </a:solidFill>
                  <a:latin typeface="+mn-lt"/>
                  <a:ea typeface="+mn-ea"/>
                </a:defRPr>
              </a:lvl9pPr>
            </a:lstStyle>
            <a:p>
              <a:pPr marL="0" lvl="0" indent="0" defTabSz="603482">
                <a:lnSpc>
                  <a:spcPct val="96000"/>
                </a:lnSpc>
                <a:spcBef>
                  <a:spcPts val="633"/>
                </a:spcBef>
                <a:buClr>
                  <a:srgbClr val="0000FF"/>
                </a:buClr>
                <a:buSzTx/>
                <a:buNone/>
                <a:defRPr sz="1650">
                  <a:latin typeface="Courier"/>
                  <a:ea typeface="Courier"/>
                  <a:cs typeface="Courier"/>
                  <a:sym typeface="Courier"/>
                </a:defRPr>
              </a:pPr>
              <a:r>
                <a:rPr lang="en-US" sz="1600" b="1" kern="0">
                  <a:solidFill>
                    <a:prstClr val="black"/>
                  </a:solidFill>
                  <a:latin typeface="Courier New" panose="02070309020205020404" pitchFamily="49" charset="0"/>
                  <a:ea typeface="Courier"/>
                  <a:cs typeface="Courier New" panose="02070309020205020404" pitchFamily="49" charset="0"/>
                  <a:sym typeface="Courier"/>
                </a:rPr>
                <a:t>$ git pull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79408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/>
              <a:t>Assignment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03084"/>
      </p:ext>
    </p:extLst>
  </p:cSld>
  <p:clrMapOvr>
    <a:masterClrMapping/>
  </p:clrMapOvr>
  <p:transition>
    <p:zoom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>
            <a:extLst>
              <a:ext uri="{FF2B5EF4-FFF2-40B4-BE49-F238E27FC236}">
                <a16:creationId xmlns:a16="http://schemas.microsoft.com/office/drawing/2014/main" id="{26D82E28-A002-48B3-B67F-D933E55C29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8504"/>
            <a:ext cx="9144000" cy="5340991"/>
          </a:xfrm>
        </p:spPr>
        <p:txBody>
          <a:bodyPr/>
          <a:lstStyle/>
          <a:p>
            <a:r>
              <a:rPr lang="en-US" altLang="ko-KR" sz="1600" dirty="0"/>
              <a:t>Create a git account at github.com if you do not already have one and create ‘EE485’ repository at github.com </a:t>
            </a:r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Clone your remote EE485 repository to your local computer. Get into the EE485 directory in your local repository. Create a file with your “</a:t>
            </a:r>
            <a:r>
              <a:rPr lang="en-US" altLang="ko-KR" sz="1400" dirty="0" err="1"/>
              <a:t>studentID_name”.c</a:t>
            </a:r>
            <a:endParaRPr lang="en-US" altLang="ko-KR" sz="1400" dirty="0"/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Commit the created file to your local repository using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  <a:r>
              <a:rPr lang="en-US" altLang="ko-KR" sz="1400" dirty="0"/>
              <a:t> &amp;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commit –m “first”</a:t>
            </a:r>
            <a:r>
              <a:rPr lang="en-US" altLang="ko-KR" sz="1400" dirty="0"/>
              <a:t> </a:t>
            </a:r>
          </a:p>
          <a:p>
            <a:r>
              <a:rPr lang="en-US" altLang="ko-KR" sz="1600" dirty="0"/>
              <a:t>Create two branches with “name” and “hello”, respectively</a:t>
            </a:r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Create the “name” branch, go to that branch, and write a file named  “</a:t>
            </a:r>
            <a:r>
              <a:rPr lang="en-US" altLang="ko-KR" sz="1400" dirty="0" err="1"/>
              <a:t>name.c</a:t>
            </a:r>
            <a:r>
              <a:rPr lang="en-US" altLang="ko-KR" sz="1400" dirty="0"/>
              <a:t>”</a:t>
            </a:r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Commit the change with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commit –m “name”</a:t>
            </a:r>
            <a:r>
              <a:rPr lang="en-US" altLang="ko-KR" sz="1400" dirty="0"/>
              <a:t> </a:t>
            </a:r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Create the “hello” branch, go to that branch, and write a file named  “</a:t>
            </a:r>
            <a:r>
              <a:rPr lang="en-US" altLang="ko-KR" sz="1400" dirty="0" err="1"/>
              <a:t>hello.c</a:t>
            </a:r>
            <a:r>
              <a:rPr lang="en-US" altLang="ko-KR" sz="1400" dirty="0"/>
              <a:t>”</a:t>
            </a:r>
          </a:p>
          <a:p>
            <a:pPr lvl="1">
              <a:buFont typeface="+mj-lt"/>
              <a:buAutoNum type="arabicPeriod"/>
            </a:pPr>
            <a:r>
              <a:rPr lang="en-US" altLang="ko-KR" sz="1400" dirty="0"/>
              <a:t>Commit the change with </a:t>
            </a:r>
            <a:r>
              <a:rPr lang="en-US" altLang="ko-K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commit –m “hello”</a:t>
            </a:r>
            <a:r>
              <a:rPr lang="en-US" altLang="ko-KR" sz="1400" dirty="0"/>
              <a:t> </a:t>
            </a:r>
          </a:p>
          <a:p>
            <a:pPr lvl="1">
              <a:buFont typeface="+mj-lt"/>
              <a:buAutoNum type="arabicPeriod"/>
            </a:pPr>
            <a:r>
              <a:rPr lang="en-US" altLang="ko-KR" sz="1399" dirty="0"/>
              <a:t>Merge the change in the “name” branch to the “master” branch and delete the “name” branch</a:t>
            </a:r>
          </a:p>
          <a:p>
            <a:pPr lvl="1">
              <a:buFont typeface="+mj-lt"/>
              <a:buAutoNum type="arabicPeriod"/>
            </a:pPr>
            <a:r>
              <a:rPr lang="en-US" altLang="ko-KR" sz="1399" dirty="0"/>
              <a:t>Merge the change in the “hello” branch to the “master” branch and delete the “hello” branch</a:t>
            </a:r>
          </a:p>
          <a:p>
            <a:pPr lvl="1">
              <a:buFont typeface="+mj-lt"/>
              <a:buAutoNum type="arabicPeriod"/>
            </a:pPr>
            <a:r>
              <a:rPr lang="en-US" altLang="ko-KR" sz="1399" dirty="0"/>
              <a:t>Push the result to your remote repository (push)</a:t>
            </a:r>
          </a:p>
          <a:p>
            <a:r>
              <a:rPr lang="en-US" altLang="ko-KR" sz="1600" dirty="0"/>
              <a:t>After each of the steps above, execute “git log --</a:t>
            </a:r>
            <a:r>
              <a:rPr lang="en-US" altLang="ko-KR" sz="1600" dirty="0" err="1"/>
              <a:t>oneline</a:t>
            </a:r>
            <a:r>
              <a:rPr lang="en-US" altLang="ko-KR" sz="1600" dirty="0"/>
              <a:t> --graph” and provide the result of the execution. Submit your report (PDF) that includes the captured image of each step. </a:t>
            </a:r>
          </a:p>
          <a:p>
            <a:pPr marL="0" indent="0">
              <a:buNone/>
            </a:pPr>
            <a:endParaRPr lang="en-US" altLang="ko-KR" sz="1600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altLang="ko-KR" sz="2350">
                <a:latin typeface="Helvetica"/>
                <a:cs typeface="Helvetica"/>
              </a:rPr>
              <a:t>Assignment (due Next Friday, 10:25 AM)</a:t>
            </a:r>
            <a:endParaRPr lang="ko-KR" altLang="en-US" sz="235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3694290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>
            <a:extLst>
              <a:ext uri="{FF2B5EF4-FFF2-40B4-BE49-F238E27FC236}">
                <a16:creationId xmlns:a16="http://schemas.microsoft.com/office/drawing/2014/main" id="{5BD621D3-37B1-4859-B8B3-DF5976F4F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Reference </a:t>
            </a:r>
            <a:endParaRPr lang="ko-KR" altLang="en-US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DC8AF7A-A733-43FE-9E40-4620E2DE1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94423"/>
            <a:ext cx="8235190" cy="5340991"/>
          </a:xfrm>
        </p:spPr>
        <p:txBody>
          <a:bodyPr/>
          <a:lstStyle/>
          <a:p>
            <a:r>
              <a:rPr lang="en-US" altLang="ko-KR" dirty="0"/>
              <a:t>Pro Git (Scott Chacon, 2012-04-09)</a:t>
            </a:r>
          </a:p>
          <a:p>
            <a:pPr lvl="1"/>
            <a:r>
              <a:rPr lang="en-US" altLang="ko-KR" dirty="0">
                <a:hlinkClick r:id="rId3"/>
              </a:rPr>
              <a:t>https://git-scm.com/book/en/v2</a:t>
            </a:r>
            <a:r>
              <a:rPr lang="en-US" altLang="ko-KR" dirty="0"/>
              <a:t> </a:t>
            </a:r>
          </a:p>
          <a:p>
            <a:r>
              <a:rPr lang="en-US" altLang="ko-KR" dirty="0"/>
              <a:t>Git guidance</a:t>
            </a:r>
          </a:p>
          <a:p>
            <a:pPr lvl="1"/>
            <a:r>
              <a:rPr lang="en-US" altLang="ko-KR" dirty="0">
                <a:hlinkClick r:id="rId4"/>
              </a:rPr>
              <a:t>http://rogerdudler.github.io/git-guide/</a:t>
            </a:r>
          </a:p>
          <a:p>
            <a:pPr lvl="1"/>
            <a:r>
              <a:rPr lang="en-US" altLang="ko-KR" dirty="0">
                <a:hlinkClick r:id="rId4"/>
              </a:rPr>
              <a:t>http://rogerdudler.github.io/git-guide/index.ko.html</a:t>
            </a:r>
            <a:r>
              <a:rPr lang="en-US" altLang="ko-KR" dirty="0"/>
              <a:t> (Korean)</a:t>
            </a:r>
          </a:p>
          <a:p>
            <a:pPr lvl="1"/>
            <a:r>
              <a:rPr lang="en-US" altLang="ko-KR" dirty="0">
                <a:hlinkClick r:id="rId5"/>
              </a:rPr>
              <a:t>https://www.atlassian.com/git/tutorials/learn-git-with-bitbucket-cloud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>
                <a:hlinkClick r:id="rId6"/>
              </a:rPr>
              <a:t>https://backlog.com/git-tutorial/</a:t>
            </a:r>
            <a:r>
              <a:rPr lang="en-US" altLang="ko-KR" dirty="0"/>
              <a:t> </a:t>
            </a:r>
          </a:p>
          <a:p>
            <a:pPr lvl="1"/>
            <a:r>
              <a:rPr lang="en-US" altLang="ko-KR" dirty="0">
                <a:hlinkClick r:id="rId7"/>
              </a:rPr>
              <a:t>https://backlog.com/git-tutorial/kr/</a:t>
            </a:r>
            <a:r>
              <a:rPr lang="en-US" altLang="ko-KR" dirty="0"/>
              <a:t> (Korean)</a:t>
            </a:r>
          </a:p>
          <a:p>
            <a:r>
              <a:rPr lang="en-US" altLang="ko-KR" dirty="0"/>
              <a:t>Git branch</a:t>
            </a:r>
          </a:p>
          <a:p>
            <a:pPr lvl="1"/>
            <a:r>
              <a:rPr lang="en-US" altLang="ko-KR" sz="1599" dirty="0">
                <a:hlinkClick r:id="rId8"/>
              </a:rPr>
              <a:t>http://learnbranch.urigit.com</a:t>
            </a:r>
            <a:r>
              <a:rPr lang="en-US" altLang="ko-KR" sz="1599" dirty="0"/>
              <a:t> (need to disable ad blocker to load)</a:t>
            </a:r>
          </a:p>
          <a:p>
            <a:pPr marL="471416" lvl="1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163723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ED137301-7BB8-4F4A-82A5-725D85527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35" y="1093508"/>
            <a:ext cx="8724530" cy="5226787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Git workflow</a:t>
            </a:r>
            <a:endParaRPr lang="ko-KR" altLang="en-US" dirty="0"/>
          </a:p>
        </p:txBody>
      </p:sp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35" y="728663"/>
            <a:ext cx="7811913" cy="75049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2000"/>
              <a:t>Git Data Transport Commands</a:t>
            </a:r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0" indent="0">
              <a:spcBef>
                <a:spcPts val="600"/>
              </a:spcBef>
              <a:buNone/>
            </a:pPr>
            <a:endParaRPr lang="en-US" altLang="ko-KR" sz="2000"/>
          </a:p>
          <a:p>
            <a:pPr>
              <a:spcBef>
                <a:spcPts val="600"/>
              </a:spcBef>
            </a:pPr>
            <a:endParaRPr lang="en-US" altLang="ko-KR" sz="2000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/>
          </a:p>
          <a:p>
            <a:pPr lvl="1">
              <a:spcBef>
                <a:spcPts val="600"/>
              </a:spcBef>
            </a:pPr>
            <a:endParaRPr lang="en-US" altLang="ko-KR" sz="1799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599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53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41023" y="2887868"/>
            <a:ext cx="7503334" cy="1500187"/>
          </a:xfrm>
        </p:spPr>
        <p:txBody>
          <a:bodyPr/>
          <a:lstStyle/>
          <a:p>
            <a:r>
              <a:rPr lang="en-US"/>
              <a:t>Repository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317290"/>
      </p:ext>
    </p:extLst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내용 개체 틀 2">
            <a:extLst>
              <a:ext uri="{FF2B5EF4-FFF2-40B4-BE49-F238E27FC236}">
                <a16:creationId xmlns:a16="http://schemas.microsoft.com/office/drawing/2014/main" id="{9BF1B1B7-D7FF-4127-A156-003F32316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154" y="909707"/>
            <a:ext cx="8825691" cy="2443093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1800" dirty="0"/>
              <a:t>A central place in which an aggregation of data is kept</a:t>
            </a:r>
          </a:p>
          <a:p>
            <a:pPr>
              <a:spcBef>
                <a:spcPts val="600"/>
              </a:spcBef>
            </a:pPr>
            <a:r>
              <a:rPr lang="en-US" altLang="ko-KR" sz="1799" kern="0" dirty="0"/>
              <a:t>Clone an existing repository</a:t>
            </a:r>
            <a:endParaRPr lang="en-US" altLang="ko-KR" sz="1598" dirty="0"/>
          </a:p>
          <a:p>
            <a:pPr lvl="1">
              <a:spcBef>
                <a:spcPts val="600"/>
              </a:spcBef>
            </a:pPr>
            <a:r>
              <a:rPr lang="en-US" altLang="ko-KR" kern="0" dirty="0"/>
              <a:t>Use “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git clone</a:t>
            </a:r>
            <a:r>
              <a:rPr lang="en-US" altLang="ko-KR" kern="0" dirty="0"/>
              <a:t>” command to contribute to or join another project</a:t>
            </a:r>
          </a:p>
          <a:p>
            <a:pPr lvl="1">
              <a:spcBef>
                <a:spcPts val="600"/>
              </a:spcBef>
            </a:pPr>
            <a:r>
              <a:rPr lang="en-US" altLang="ko-KR" kern="0" dirty="0"/>
              <a:t>Same </a:t>
            </a:r>
            <a:r>
              <a:rPr lang="en-US" altLang="ko-KR" dirty="0"/>
              <a:t>as</a:t>
            </a:r>
            <a:r>
              <a:rPr lang="en-US" altLang="ko-KR" kern="0" dirty="0"/>
              <a:t> “</a:t>
            </a:r>
            <a:r>
              <a:rPr lang="en-US" altLang="ko-KR" kern="0" dirty="0">
                <a:latin typeface="Courier New" panose="02070309020205020404" pitchFamily="49" charset="0"/>
                <a:cs typeface="Courier New" panose="02070309020205020404" pitchFamily="49" charset="0"/>
              </a:rPr>
              <a:t>checkout</a:t>
            </a:r>
            <a:r>
              <a:rPr lang="en-US" altLang="ko-KR" kern="0" dirty="0"/>
              <a:t>” command in Sub</a:t>
            </a:r>
            <a:r>
              <a:rPr lang="en-US" altLang="ko-KR" dirty="0"/>
              <a:t>version and CVS</a:t>
            </a:r>
          </a:p>
          <a:p>
            <a:pPr lvl="1">
              <a:spcBef>
                <a:spcPts val="600"/>
              </a:spcBef>
            </a:pPr>
            <a:r>
              <a:rPr lang="en-US" altLang="ko-KR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git</a:t>
            </a:r>
            <a:r>
              <a:rPr lang="en-US" altLang="ko-KR" dirty="0">
                <a:latin typeface="Courier New" panose="02070309020205020404" pitchFamily="49" charset="0"/>
                <a:cs typeface="Courier New" panose="02070309020205020404" pitchFamily="49" charset="0"/>
              </a:rPr>
              <a:t> clone </a:t>
            </a:r>
            <a:r>
              <a:rPr lang="en-US" altLang="ko-KR" dirty="0"/>
              <a:t>command copies all data from remote </a:t>
            </a:r>
            <a:r>
              <a:rPr lang="en-US" altLang="ko-KR" dirty="0" err="1"/>
              <a:t>git</a:t>
            </a:r>
            <a:r>
              <a:rPr lang="en-US" altLang="ko-KR" dirty="0"/>
              <a:t> repository to a local repository</a:t>
            </a:r>
          </a:p>
          <a:p>
            <a:pPr lvl="1">
              <a:spcBef>
                <a:spcPts val="600"/>
              </a:spcBef>
            </a:pPr>
            <a:endParaRPr lang="en-US" altLang="ko-KR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 dirty="0"/>
          </a:p>
          <a:p>
            <a:pPr marL="0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2000" kern="0" dirty="0"/>
          </a:p>
          <a:p>
            <a:pPr>
              <a:spcBef>
                <a:spcPts val="600"/>
              </a:spcBef>
            </a:pPr>
            <a:endParaRPr lang="en-US" altLang="ko-KR" sz="2000" kern="0" dirty="0"/>
          </a:p>
          <a:p>
            <a:pPr marL="471379" lvl="1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1799" kern="0" dirty="0"/>
          </a:p>
          <a:p>
            <a:pPr lvl="1">
              <a:spcBef>
                <a:spcPts val="600"/>
              </a:spcBef>
            </a:pPr>
            <a:endParaRPr lang="en-US" altLang="ko-KR" sz="1799" kern="0" dirty="0"/>
          </a:p>
          <a:p>
            <a:pPr marL="471379" lvl="1" indent="0">
              <a:spcBef>
                <a:spcPts val="600"/>
              </a:spcBef>
              <a:buFont typeface="Wingdings" panose="05000000000000000000" pitchFamily="2" charset="2"/>
              <a:buNone/>
            </a:pPr>
            <a:endParaRPr lang="en-US" altLang="ko-KR" sz="1599" kern="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kern="0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US" altLang="ko-KR" sz="2000" dirty="0"/>
          </a:p>
          <a:p>
            <a:pPr>
              <a:spcBef>
                <a:spcPts val="600"/>
              </a:spcBef>
            </a:pPr>
            <a:endParaRPr lang="en-US" altLang="ko-KR" sz="2000" dirty="0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799" dirty="0"/>
          </a:p>
          <a:p>
            <a:pPr lvl="1">
              <a:spcBef>
                <a:spcPts val="600"/>
              </a:spcBef>
            </a:pPr>
            <a:endParaRPr lang="en-US" altLang="ko-KR" sz="1799" dirty="0"/>
          </a:p>
          <a:p>
            <a:pPr marL="471379" lvl="1" indent="0">
              <a:spcBef>
                <a:spcPts val="600"/>
              </a:spcBef>
              <a:buNone/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  <a:p>
            <a:pPr lvl="2">
              <a:spcBef>
                <a:spcPts val="600"/>
              </a:spcBef>
            </a:pPr>
            <a:endParaRPr lang="en-US" altLang="ko-KR" sz="1599" dirty="0">
              <a:latin typeface="Helvetica Neue"/>
              <a:ea typeface="맑은 고딕" panose="020B0503020000020004" pitchFamily="50" charset="-127"/>
              <a:cs typeface="Helvetica" panose="020B0604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9F6D273-95F7-4B30-BBEB-41FF70E0E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715" y="172288"/>
            <a:ext cx="8230570" cy="539750"/>
          </a:xfrm>
        </p:spPr>
        <p:txBody>
          <a:bodyPr/>
          <a:lstStyle/>
          <a:p>
            <a:r>
              <a:rPr lang="en-US" altLang="ko-KR"/>
              <a:t>Repository</a:t>
            </a:r>
            <a:endParaRPr lang="ko-KR" altLang="en-US" dirty="0"/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31C550B7-6BDF-477B-877C-E7D8277AC53C}"/>
              </a:ext>
            </a:extLst>
          </p:cNvPr>
          <p:cNvGrpSpPr/>
          <p:nvPr/>
        </p:nvGrpSpPr>
        <p:grpSpPr>
          <a:xfrm>
            <a:off x="1584933" y="3352800"/>
            <a:ext cx="5613630" cy="2774264"/>
            <a:chOff x="1556358" y="3715966"/>
            <a:chExt cx="5613630" cy="2774264"/>
          </a:xfrm>
        </p:grpSpPr>
        <p:grpSp>
          <p:nvGrpSpPr>
            <p:cNvPr id="8" name="그룹 7">
              <a:extLst>
                <a:ext uri="{FF2B5EF4-FFF2-40B4-BE49-F238E27FC236}">
                  <a16:creationId xmlns:a16="http://schemas.microsoft.com/office/drawing/2014/main" id="{1AD68664-9D48-485E-8E8E-574D845977A6}"/>
                </a:ext>
              </a:extLst>
            </p:cNvPr>
            <p:cNvGrpSpPr/>
            <p:nvPr/>
          </p:nvGrpSpPr>
          <p:grpSpPr>
            <a:xfrm>
              <a:off x="3437134" y="3715966"/>
              <a:ext cx="1866135" cy="1866135"/>
              <a:chOff x="1253201" y="3814735"/>
              <a:chExt cx="1866135" cy="1866135"/>
            </a:xfrm>
          </p:grpSpPr>
          <p:pic>
            <p:nvPicPr>
              <p:cNvPr id="4" name="그래픽 3" descr="구름">
                <a:extLst>
                  <a:ext uri="{FF2B5EF4-FFF2-40B4-BE49-F238E27FC236}">
                    <a16:creationId xmlns:a16="http://schemas.microsoft.com/office/drawing/2014/main" id="{2ABC264B-51C2-449C-9C28-FB1227F3C6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53201" y="3814735"/>
                <a:ext cx="1866135" cy="1866135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E57EF0-44E3-4911-83D8-947BA450315C}"/>
                  </a:ext>
                </a:extLst>
              </p:cNvPr>
              <p:cNvSpPr txBox="1"/>
              <p:nvPr/>
            </p:nvSpPr>
            <p:spPr>
              <a:xfrm>
                <a:off x="1353325" y="4553479"/>
                <a:ext cx="154915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6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Remote</a:t>
                </a:r>
                <a:r>
                  <a:rPr lang="ko-KR" altLang="en-US" sz="16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 </a:t>
                </a:r>
                <a:r>
                  <a:rPr lang="en-US" altLang="ko-KR" sz="16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Repository</a:t>
                </a:r>
                <a:endParaRPr lang="ko-KR" altLang="en-US" sz="16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</p:grpSp>
        <p:cxnSp>
          <p:nvCxnSpPr>
            <p:cNvPr id="26" name="직선 화살표 연결선 25">
              <a:extLst>
                <a:ext uri="{FF2B5EF4-FFF2-40B4-BE49-F238E27FC236}">
                  <a16:creationId xmlns:a16="http://schemas.microsoft.com/office/drawing/2014/main" id="{7C0F9BEC-BBD6-4131-AF1A-CAAB7C1883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82901" y="5125290"/>
              <a:ext cx="790393" cy="363835"/>
            </a:xfrm>
            <a:prstGeom prst="straightConnector1">
              <a:avLst/>
            </a:prstGeom>
            <a:noFill/>
            <a:ln w="920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AB2D43-9DF3-4389-81DD-BD453E3C28C4}"/>
                </a:ext>
              </a:extLst>
            </p:cNvPr>
            <p:cNvSpPr txBox="1"/>
            <p:nvPr/>
          </p:nvSpPr>
          <p:spPr>
            <a:xfrm>
              <a:off x="2928604" y="5282506"/>
              <a:ext cx="15491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clone</a:t>
              </a:r>
              <a:endParaRPr lang="ko-KR" altLang="en-US" sz="14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0E20D59F-304A-41A4-88B0-12F6DEA7E22C}"/>
                </a:ext>
              </a:extLst>
            </p:cNvPr>
            <p:cNvGrpSpPr/>
            <p:nvPr/>
          </p:nvGrpSpPr>
          <p:grpSpPr>
            <a:xfrm>
              <a:off x="5620834" y="5179964"/>
              <a:ext cx="1549154" cy="1310266"/>
              <a:chOff x="1278260" y="5057906"/>
              <a:chExt cx="1549154" cy="1310266"/>
            </a:xfrm>
          </p:grpSpPr>
          <p:pic>
            <p:nvPicPr>
              <p:cNvPr id="36" name="그래픽 35" descr="랩톱">
                <a:extLst>
                  <a:ext uri="{FF2B5EF4-FFF2-40B4-BE49-F238E27FC236}">
                    <a16:creationId xmlns:a16="http://schemas.microsoft.com/office/drawing/2014/main" id="{9D888B50-6988-424E-AF26-77AF89D5C7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609882" y="537675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7" name="그래픽 36" descr="데이터베이스">
                <a:extLst>
                  <a:ext uri="{FF2B5EF4-FFF2-40B4-BE49-F238E27FC236}">
                    <a16:creationId xmlns:a16="http://schemas.microsoft.com/office/drawing/2014/main" id="{28773B4D-8849-42D3-9F1A-4F621C928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881093" y="5607618"/>
                <a:ext cx="371978" cy="371978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6FAE718-19D8-4E99-85B9-D2070FA6DF88}"/>
                  </a:ext>
                </a:extLst>
              </p:cNvPr>
              <p:cNvSpPr txBox="1"/>
              <p:nvPr/>
            </p:nvSpPr>
            <p:spPr>
              <a:xfrm>
                <a:off x="1278260" y="5057906"/>
                <a:ext cx="154915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Local </a:t>
                </a:r>
              </a:p>
              <a:p>
                <a:pPr algn="ctr"/>
                <a:r>
                  <a:rPr lang="en-US" altLang="ko-KR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Repository</a:t>
                </a:r>
                <a:endParaRPr lang="ko-KR" altLang="en-US" sz="1400">
                  <a:solidFill>
                    <a:srgbClr val="575667"/>
                  </a:solidFill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F6BA90A-06DD-4FCD-B1B5-F8728ADCEA86}"/>
                  </a:ext>
                </a:extLst>
              </p:cNvPr>
              <p:cNvSpPr txBox="1"/>
              <p:nvPr/>
            </p:nvSpPr>
            <p:spPr>
              <a:xfrm>
                <a:off x="1278260" y="6060395"/>
                <a:ext cx="15491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4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rPr>
                  <a:t>your partner</a:t>
                </a:r>
                <a:endParaRPr lang="ko-KR" altLang="en-US" sz="1400">
                  <a:latin typeface="Berlin Sans FB" panose="020E0602020502020306" pitchFamily="34" charset="0"/>
                  <a:ea typeface="맑은 고딕" panose="020B0503020000020004" pitchFamily="50" charset="-127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45" name="그룹 44">
              <a:extLst>
                <a:ext uri="{FF2B5EF4-FFF2-40B4-BE49-F238E27FC236}">
                  <a16:creationId xmlns:a16="http://schemas.microsoft.com/office/drawing/2014/main" id="{E11154FE-6CAC-4ECC-A2E3-342E1401C4F8}"/>
                </a:ext>
              </a:extLst>
            </p:cNvPr>
            <p:cNvGrpSpPr/>
            <p:nvPr/>
          </p:nvGrpSpPr>
          <p:grpSpPr>
            <a:xfrm>
              <a:off x="1556358" y="5119317"/>
              <a:ext cx="1549154" cy="1310266"/>
              <a:chOff x="1278260" y="5057906"/>
              <a:chExt cx="1549154" cy="1310266"/>
            </a:xfrm>
          </p:grpSpPr>
          <p:grpSp>
            <p:nvGrpSpPr>
              <p:cNvPr id="30" name="그룹 29">
                <a:extLst>
                  <a:ext uri="{FF2B5EF4-FFF2-40B4-BE49-F238E27FC236}">
                    <a16:creationId xmlns:a16="http://schemas.microsoft.com/office/drawing/2014/main" id="{11BB3663-A9FB-499C-A6A2-AD00B1C3CB59}"/>
                  </a:ext>
                </a:extLst>
              </p:cNvPr>
              <p:cNvGrpSpPr/>
              <p:nvPr/>
            </p:nvGrpSpPr>
            <p:grpSpPr>
              <a:xfrm>
                <a:off x="1278260" y="5057906"/>
                <a:ext cx="1549154" cy="1310266"/>
                <a:chOff x="1278260" y="5057906"/>
                <a:chExt cx="1549154" cy="1310266"/>
              </a:xfrm>
            </p:grpSpPr>
            <p:pic>
              <p:nvPicPr>
                <p:cNvPr id="22" name="그래픽 21" descr="랩톱">
                  <a:extLst>
                    <a:ext uri="{FF2B5EF4-FFF2-40B4-BE49-F238E27FC236}">
                      <a16:creationId xmlns:a16="http://schemas.microsoft.com/office/drawing/2014/main" id="{0BA827A0-3CE7-4059-9D59-E1E50B2492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09882" y="5376753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86F92EB6-56CF-4E3D-A954-B3F57B1A6599}"/>
                    </a:ext>
                  </a:extLst>
                </p:cNvPr>
                <p:cNvSpPr txBox="1"/>
                <p:nvPr/>
              </p:nvSpPr>
              <p:spPr>
                <a:xfrm>
                  <a:off x="1278260" y="5057906"/>
                  <a:ext cx="1549154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Local </a:t>
                  </a:r>
                </a:p>
                <a:p>
                  <a:pPr algn="ctr"/>
                  <a:r>
                    <a:rPr lang="en-US" altLang="ko-KR" sz="1400">
                      <a:solidFill>
                        <a:srgbClr val="575667"/>
                      </a:solidFill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Repository</a:t>
                  </a:r>
                  <a:endParaRPr lang="ko-KR" altLang="en-US" sz="1400">
                    <a:solidFill>
                      <a:srgbClr val="575667"/>
                    </a:solidFill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6560F73-9F71-41DF-A749-CD6B8B3C82B4}"/>
                    </a:ext>
                  </a:extLst>
                </p:cNvPr>
                <p:cNvSpPr txBox="1"/>
                <p:nvPr/>
              </p:nvSpPr>
              <p:spPr>
                <a:xfrm>
                  <a:off x="1278260" y="6060395"/>
                  <a:ext cx="154915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ko-KR" sz="1400">
                      <a:latin typeface="Berlin Sans FB" panose="020E0602020502020306" pitchFamily="34" charset="0"/>
                      <a:ea typeface="맑은 고딕" panose="020B0503020000020004" pitchFamily="50" charset="-127"/>
                      <a:cs typeface="Segoe UI" panose="020B0502040204020203" pitchFamily="34" charset="0"/>
                    </a:rPr>
                    <a:t>your local pc</a:t>
                  </a:r>
                  <a:endParaRPr lang="ko-KR" altLang="en-US" sz="1400">
                    <a:latin typeface="Berlin Sans FB" panose="020E0602020502020306" pitchFamily="34" charset="0"/>
                    <a:ea typeface="맑은 고딕" panose="020B0503020000020004" pitchFamily="50" charset="-127"/>
                    <a:cs typeface="Segoe UI" panose="020B0502040204020203" pitchFamily="34" charset="0"/>
                  </a:endParaRPr>
                </a:p>
              </p:txBody>
            </p:sp>
          </p:grpSp>
          <p:pic>
            <p:nvPicPr>
              <p:cNvPr id="46" name="그래픽 45" descr="데이터베이스">
                <a:extLst>
                  <a:ext uri="{FF2B5EF4-FFF2-40B4-BE49-F238E27FC236}">
                    <a16:creationId xmlns:a16="http://schemas.microsoft.com/office/drawing/2014/main" id="{4AD2C4F5-9701-43B3-BD6D-99B2F2FF9B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878664" y="5597490"/>
                <a:ext cx="371978" cy="371978"/>
              </a:xfrm>
              <a:prstGeom prst="rect">
                <a:avLst/>
              </a:prstGeom>
            </p:spPr>
          </p:pic>
        </p:grpSp>
        <p:cxnSp>
          <p:nvCxnSpPr>
            <p:cNvPr id="49" name="직선 화살표 연결선 48">
              <a:extLst>
                <a:ext uri="{FF2B5EF4-FFF2-40B4-BE49-F238E27FC236}">
                  <a16:creationId xmlns:a16="http://schemas.microsoft.com/office/drawing/2014/main" id="{82BF9530-09BA-4EDC-A94E-375C261E2345}"/>
                </a:ext>
              </a:extLst>
            </p:cNvPr>
            <p:cNvCxnSpPr>
              <a:cxnSpLocks/>
            </p:cNvCxnSpPr>
            <p:nvPr/>
          </p:nvCxnSpPr>
          <p:spPr>
            <a:xfrm>
              <a:off x="5126653" y="5134841"/>
              <a:ext cx="790393" cy="363835"/>
            </a:xfrm>
            <a:prstGeom prst="straightConnector1">
              <a:avLst/>
            </a:prstGeom>
            <a:noFill/>
            <a:ln w="920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EBE0634-A224-4BE7-8B01-555826C27C15}"/>
                </a:ext>
              </a:extLst>
            </p:cNvPr>
            <p:cNvSpPr txBox="1"/>
            <p:nvPr/>
          </p:nvSpPr>
          <p:spPr>
            <a:xfrm>
              <a:off x="4302823" y="5304467"/>
              <a:ext cx="15491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>
                  <a:solidFill>
                    <a:srgbClr val="575667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git clone</a:t>
              </a:r>
              <a:endParaRPr lang="ko-KR" altLang="en-US" sz="1400" b="1">
                <a:solidFill>
                  <a:srgbClr val="575667"/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5804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3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2.xml><?xml version="1.0" encoding="utf-8"?>
<a:theme xmlns:a="http://schemas.openxmlformats.org/drawingml/2006/main" name="1_비즈니스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eek01-lecture-1-intro" id="{FE89C21B-E5E4-9B4B-AAC5-EE675D661463}" vid="{191A97BA-F757-2840-BE35-CBD689F95C70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6629</TotalTime>
  <Words>4401</Words>
  <Application>Microsoft Office PowerPoint</Application>
  <PresentationFormat>화면 슬라이드 쇼(4:3)</PresentationFormat>
  <Paragraphs>1040</Paragraphs>
  <Slides>67</Slides>
  <Notes>38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67</vt:i4>
      </vt:variant>
    </vt:vector>
  </HeadingPairs>
  <TitlesOfParts>
    <vt:vector size="83" baseType="lpstr">
      <vt:lpstr>Courier</vt:lpstr>
      <vt:lpstr>Helvetica Neue</vt:lpstr>
      <vt:lpstr>Helvetica Neue Medium</vt:lpstr>
      <vt:lpstr>HY중고딕</vt:lpstr>
      <vt:lpstr>굴림</vt:lpstr>
      <vt:lpstr>맑은 고딕</vt:lpstr>
      <vt:lpstr>-소망M</vt:lpstr>
      <vt:lpstr>Arial</vt:lpstr>
      <vt:lpstr>Berlin Sans FB</vt:lpstr>
      <vt:lpstr>Century Gothic</vt:lpstr>
      <vt:lpstr>Courier New</vt:lpstr>
      <vt:lpstr>Helvetica</vt:lpstr>
      <vt:lpstr>Segoe UI</vt:lpstr>
      <vt:lpstr>Wingdings</vt:lpstr>
      <vt:lpstr>3_비즈니스</vt:lpstr>
      <vt:lpstr>1_비즈니스</vt:lpstr>
      <vt:lpstr>PowerPoint 프레젠테이션</vt:lpstr>
      <vt:lpstr>Lecture 9: Version Control System: Git</vt:lpstr>
      <vt:lpstr>Content</vt:lpstr>
      <vt:lpstr>Git</vt:lpstr>
      <vt:lpstr>Git installation &amp; setting</vt:lpstr>
      <vt:lpstr>Git installation &amp; setting</vt:lpstr>
      <vt:lpstr>Git workflow</vt:lpstr>
      <vt:lpstr>PowerPoint 프레젠테이션</vt:lpstr>
      <vt:lpstr>Repository</vt:lpstr>
      <vt:lpstr>Create a Remote Repository</vt:lpstr>
      <vt:lpstr>Remote Repository</vt:lpstr>
      <vt:lpstr>Remote Repository</vt:lpstr>
      <vt:lpstr>Remote Repository</vt:lpstr>
      <vt:lpstr>PowerPoint 프레젠테이션</vt:lpstr>
      <vt:lpstr>git add vs git commit</vt:lpstr>
      <vt:lpstr>git add</vt:lpstr>
      <vt:lpstr>git commit (1/2)</vt:lpstr>
      <vt:lpstr>git commit (2/2)</vt:lpstr>
      <vt:lpstr>Lookup commit history (1/2)</vt:lpstr>
      <vt:lpstr>Lookup commit history (2/2)</vt:lpstr>
      <vt:lpstr>File status</vt:lpstr>
      <vt:lpstr>Practice: add, commit, and check the file status</vt:lpstr>
      <vt:lpstr>Practice (Cont.)</vt:lpstr>
      <vt:lpstr>Practice (Cont.)</vt:lpstr>
      <vt:lpstr>Practice (Cont.)</vt:lpstr>
      <vt:lpstr>Practice (Cont.)</vt:lpstr>
      <vt:lpstr>Practice (Cont.)</vt:lpstr>
      <vt:lpstr>Practice (Cont.)</vt:lpstr>
      <vt:lpstr>Delete a file  </vt:lpstr>
      <vt:lpstr>PowerPoint 프레젠테이션</vt:lpstr>
      <vt:lpstr>Branch</vt:lpstr>
      <vt:lpstr>Git Branch</vt:lpstr>
      <vt:lpstr>Git Branch</vt:lpstr>
      <vt:lpstr>Git Branch</vt:lpstr>
      <vt:lpstr>Practice: check the branches</vt:lpstr>
      <vt:lpstr>Practice: Create a branch</vt:lpstr>
      <vt:lpstr>Practice: Move to other branch</vt:lpstr>
      <vt:lpstr>Practice: Create the new branch</vt:lpstr>
      <vt:lpstr>Practice: Move to the other branch</vt:lpstr>
      <vt:lpstr>Practice: Delete a local branch</vt:lpstr>
      <vt:lpstr>PowerPoint 프레젠테이션</vt:lpstr>
      <vt:lpstr>Merge</vt:lpstr>
      <vt:lpstr>Fast-forward merge</vt:lpstr>
      <vt:lpstr>Practice: Fast Forward Merge</vt:lpstr>
      <vt:lpstr>Practice: Fast Forward Merge (Cont.)</vt:lpstr>
      <vt:lpstr>Practice: Fast Forward Merge (Cont.)</vt:lpstr>
      <vt:lpstr>Merge: 3-way merge</vt:lpstr>
      <vt:lpstr>Practice: 3-way merge</vt:lpstr>
      <vt:lpstr>Practice: 3-way merge (Cont.)</vt:lpstr>
      <vt:lpstr>Handling Conflict</vt:lpstr>
      <vt:lpstr>Handling Conflict (Cont.)</vt:lpstr>
      <vt:lpstr>Handling Conflict (Cont.)</vt:lpstr>
      <vt:lpstr>Handling Conflict (Cont.)</vt:lpstr>
      <vt:lpstr>PowerPoint 프레젠테이션</vt:lpstr>
      <vt:lpstr>Remote Repository</vt:lpstr>
      <vt:lpstr>Contribute to a project</vt:lpstr>
      <vt:lpstr>Push</vt:lpstr>
      <vt:lpstr>Push (Cont.)</vt:lpstr>
      <vt:lpstr>Clone</vt:lpstr>
      <vt:lpstr>Remote branch</vt:lpstr>
      <vt:lpstr>Synchronize with the Remote Server</vt:lpstr>
      <vt:lpstr>Synchronize with the Remote Server (Cont.)</vt:lpstr>
      <vt:lpstr>Synchronize with the Remote Server (Cont.)</vt:lpstr>
      <vt:lpstr>PowerPoint 프레젠테이션</vt:lpstr>
      <vt:lpstr>Assignment (due Next Friday, 10:25 AM)</vt:lpstr>
      <vt:lpstr>Reference 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exec: allocate stack. (Cont.)</dc:title>
  <dc:creator>dohyun</dc:creator>
  <cp:lastModifiedBy>dongsuh</cp:lastModifiedBy>
  <cp:revision>907</cp:revision>
  <dcterms:created xsi:type="dcterms:W3CDTF">2020-10-07T00:48:37Z</dcterms:created>
  <dcterms:modified xsi:type="dcterms:W3CDTF">2022-05-12T01:26:40Z</dcterms:modified>
</cp:coreProperties>
</file>