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9"/>
  </p:notesMasterIdLst>
  <p:sldIdLst>
    <p:sldId id="316" r:id="rId4"/>
    <p:sldId id="256" r:id="rId5"/>
    <p:sldId id="258" r:id="rId6"/>
    <p:sldId id="259" r:id="rId7"/>
    <p:sldId id="260" r:id="rId8"/>
    <p:sldId id="262" r:id="rId9"/>
    <p:sldId id="274" r:id="rId10"/>
    <p:sldId id="266" r:id="rId11"/>
    <p:sldId id="279" r:id="rId12"/>
    <p:sldId id="280" r:id="rId13"/>
    <p:sldId id="281" r:id="rId14"/>
    <p:sldId id="282" r:id="rId15"/>
    <p:sldId id="283" r:id="rId16"/>
    <p:sldId id="284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6" r:id="rId25"/>
    <p:sldId id="277" r:id="rId26"/>
    <p:sldId id="285" r:id="rId27"/>
    <p:sldId id="1584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E9E449-3C77-4F51-AE73-B52194D9A87D}" v="7" dt="2022-03-18T03:49:48.8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7" autoAdjust="0"/>
    <p:restoredTop sz="87076" autoAdjust="0"/>
  </p:normalViewPr>
  <p:slideViewPr>
    <p:cSldViewPr snapToGrid="0" showGuides="1">
      <p:cViewPr varScale="1">
        <p:scale>
          <a:sx n="197" d="100"/>
          <a:sy n="197" d="100"/>
        </p:scale>
        <p:origin x="3496" y="184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3" d="100"/>
          <a:sy n="123" d="100"/>
        </p:scale>
        <p:origin x="497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woo Park" userId="8C5AQSrfVqGO2a8LR2SK/5hA7B8YPurciDM9yuU1evQ=" providerId="None" clId="Web-{88E9E449-3C77-4F51-AE73-B52194D9A87D}"/>
    <pc:docChg chg="modSld">
      <pc:chgData name="Jinwoo Park" userId="8C5AQSrfVqGO2a8LR2SK/5hA7B8YPurciDM9yuU1evQ=" providerId="None" clId="Web-{88E9E449-3C77-4F51-AE73-B52194D9A87D}" dt="2022-03-18T03:49:48.845" v="2" actId="20577"/>
      <pc:docMkLst>
        <pc:docMk/>
      </pc:docMkLst>
      <pc:sldChg chg="modSp">
        <pc:chgData name="Jinwoo Park" userId="8C5AQSrfVqGO2a8LR2SK/5hA7B8YPurciDM9yuU1evQ=" providerId="None" clId="Web-{88E9E449-3C77-4F51-AE73-B52194D9A87D}" dt="2022-03-18T03:49:34.126" v="1" actId="20577"/>
        <pc:sldMkLst>
          <pc:docMk/>
          <pc:sldMk cId="3578201834" sldId="256"/>
        </pc:sldMkLst>
        <pc:spChg chg="mod">
          <ac:chgData name="Jinwoo Park" userId="8C5AQSrfVqGO2a8LR2SK/5hA7B8YPurciDM9yuU1evQ=" providerId="None" clId="Web-{88E9E449-3C77-4F51-AE73-B52194D9A87D}" dt="2022-03-18T03:49:34.126" v="1" actId="20577"/>
          <ac:spMkLst>
            <pc:docMk/>
            <pc:sldMk cId="3578201834" sldId="256"/>
            <ac:spMk id="3" creationId="{F7C3F8BD-9B43-4B48-94D8-7861E125EF23}"/>
          </ac:spMkLst>
        </pc:spChg>
      </pc:sldChg>
      <pc:sldChg chg="modSp">
        <pc:chgData name="Jinwoo Park" userId="8C5AQSrfVqGO2a8LR2SK/5hA7B8YPurciDM9yuU1evQ=" providerId="None" clId="Web-{88E9E449-3C77-4F51-AE73-B52194D9A87D}" dt="2022-03-18T03:49:48.845" v="2" actId="20577"/>
        <pc:sldMkLst>
          <pc:docMk/>
          <pc:sldMk cId="3690417264" sldId="285"/>
        </pc:sldMkLst>
        <pc:spChg chg="mod">
          <ac:chgData name="Jinwoo Park" userId="8C5AQSrfVqGO2a8LR2SK/5hA7B8YPurciDM9yuU1evQ=" providerId="None" clId="Web-{88E9E449-3C77-4F51-AE73-B52194D9A87D}" dt="2022-03-18T03:49:48.845" v="2" actId="20577"/>
          <ac:spMkLst>
            <pc:docMk/>
            <pc:sldMk cId="3690417264" sldId="285"/>
            <ac:spMk id="2" creationId="{7F243AC5-6803-4C79-BD45-D603E8A89CDA}"/>
          </ac:spMkLst>
        </pc:spChg>
      </pc:sldChg>
      <pc:sldChg chg="modSp">
        <pc:chgData name="Jinwoo Park" userId="8C5AQSrfVqGO2a8LR2SK/5hA7B8YPurciDM9yuU1evQ=" providerId="None" clId="Web-{88E9E449-3C77-4F51-AE73-B52194D9A87D}" dt="2022-03-18T03:49:30.063" v="0" actId="20577"/>
        <pc:sldMkLst>
          <pc:docMk/>
          <pc:sldMk cId="3121327368" sldId="316"/>
        </pc:sldMkLst>
        <pc:spChg chg="mod">
          <ac:chgData name="Jinwoo Park" userId="8C5AQSrfVqGO2a8LR2SK/5hA7B8YPurciDM9yuU1evQ=" providerId="None" clId="Web-{88E9E449-3C77-4F51-AE73-B52194D9A87D}" dt="2022-03-18T03:49:30.063" v="0" actId="20577"/>
          <ac:spMkLst>
            <pc:docMk/>
            <pc:sldMk cId="3121327368" sldId="316"/>
            <ac:spMk id="4" creationId="{D33DF818-B844-403F-B685-D9A26E0397C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52BA2-0B2A-4F05-9DE2-0D55E540B44F}" type="datetimeFigureOut">
              <a:rPr lang="ko-KR" altLang="en-US" smtClean="0"/>
              <a:t>2022-03-17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E6F0A-E745-476F-8F0C-09D43BBB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23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dict.naver.com/#/entry/enko/a7eec3e510f54f4eb13e74fdeb314cba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strtok(): 문자열 잘라서 가져오기</a:t>
            </a:r>
            <a:r>
              <a:rPr lang="en-US" altLang="ko-K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.</a:t>
            </a:r>
          </a:p>
          <a:p>
            <a:r>
              <a:rPr lang="en-US" altLang="ko-KR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- </a:t>
            </a:r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delimit</a:t>
            </a:r>
            <a:r>
              <a:rPr lang="en-US" dirty="0"/>
              <a:t> </a:t>
            </a:r>
            <a:r>
              <a:rPr lang="ko-KR" altLang="en-US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미국∙영국</a:t>
            </a:r>
            <a:r>
              <a:rPr lang="ko-KR" altLang="en-US" dirty="0"/>
              <a:t> 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diˈlɪmɪt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 </a:t>
            </a:r>
            <a:r>
              <a:rPr lang="en-US" dirty="0"/>
              <a:t> </a:t>
            </a:r>
            <a:r>
              <a:rPr lang="ko-KR" alt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미국식</a:t>
            </a:r>
            <a:r>
              <a:rPr lang="ko-KR" altLang="en-US" dirty="0"/>
              <a:t> </a:t>
            </a:r>
            <a:r>
              <a:rPr lang="en-US" altLang="ko-K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diˈlɪmɪt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 </a:t>
            </a:r>
            <a:r>
              <a:rPr lang="ko-KR" altLang="en-US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영국식</a:t>
            </a:r>
            <a:r>
              <a:rPr lang="ko-KR" altLang="en-US" dirty="0"/>
              <a:t> </a:t>
            </a:r>
            <a:r>
              <a:rPr lang="en-US" altLang="ko-KR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[</a:t>
            </a:r>
            <a:r>
              <a:rPr lang="ko-KR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동사</a:t>
            </a:r>
            <a:r>
              <a:rPr lang="en-US" altLang="ko-KR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][</a:t>
            </a:r>
            <a:r>
              <a:rPr lang="ko-KR" altLang="en-US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격식</a:t>
            </a:r>
            <a:r>
              <a:rPr lang="en-US" altLang="ko-KR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  <a:r>
              <a:rPr lang="ko-KR" altLang="en-US" dirty="0"/>
              <a:t> 범위</a:t>
            </a:r>
            <a:r>
              <a:rPr lang="en-US" altLang="ko-KR" dirty="0"/>
              <a:t>[</a:t>
            </a:r>
            <a:r>
              <a:rPr lang="ko-KR" altLang="en-US" dirty="0"/>
              <a:t>한계</a:t>
            </a:r>
            <a:r>
              <a:rPr lang="en-US" altLang="ko-KR" dirty="0"/>
              <a:t>]</a:t>
            </a:r>
            <a:r>
              <a:rPr lang="ko-KR" altLang="en-US" dirty="0" err="1"/>
              <a:t>를</a:t>
            </a:r>
            <a:r>
              <a:rPr lang="ko-KR" altLang="en-US" dirty="0"/>
              <a:t> 정하다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4471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(note ‘p’ in the names): ‘p’ == path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518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KR" dirty="0"/>
              <a:t>trtok: string token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5847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KR" dirty="0"/>
              <a:t>ewline 대신 NULL로 변경해줌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524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8" y="908726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80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8463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0807557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7" y="1151934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7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</p:spTree>
    <p:extLst>
      <p:ext uri="{BB962C8B-B14F-4D97-AF65-F5344CB8AC3E}">
        <p14:creationId xmlns:p14="http://schemas.microsoft.com/office/powerpoint/2010/main" val="332532550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2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6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2353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" y="6519"/>
            <a:ext cx="9144000" cy="6851487"/>
          </a:xfrm>
          <a:prstGeom prst="rect">
            <a:avLst/>
          </a:prstGeom>
        </p:spPr>
      </p:pic>
      <p:grpSp>
        <p:nvGrpSpPr>
          <p:cNvPr id="3" name="그룹 2"/>
          <p:cNvGrpSpPr/>
          <p:nvPr userDrawn="1"/>
        </p:nvGrpSpPr>
        <p:grpSpPr>
          <a:xfrm>
            <a:off x="964" y="6280579"/>
            <a:ext cx="9144000" cy="314957"/>
            <a:chOff x="964" y="6280572"/>
            <a:chExt cx="9144000" cy="314957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237067" y="6341533"/>
              <a:ext cx="8678333" cy="16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99" dirty="0">
                <a:ea typeface="HY중고딕" panose="02030600000101010101" pitchFamily="18" charset="-127"/>
              </a:endParaRPr>
            </a:p>
          </p:txBody>
        </p:sp>
        <p:pic>
          <p:nvPicPr>
            <p:cNvPr id="13" name="그림 3" descr="line_blu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64" y="6280572"/>
              <a:ext cx="9144000" cy="149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그림 13"/>
            <p:cNvPicPr>
              <a:picLocks noChangeAspect="1"/>
            </p:cNvPicPr>
            <p:nvPr userDrawn="1"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37361" y="6366929"/>
              <a:ext cx="1447800" cy="228600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 userDrawn="1"/>
        </p:nvSpPr>
        <p:spPr>
          <a:xfrm>
            <a:off x="6731001" y="237070"/>
            <a:ext cx="2184400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7470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6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581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29" marR="0" indent="-342829" algn="l" defTabSz="914214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581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1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1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695149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9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1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+mn-ea"/>
                <a:ea typeface="+mn-ea"/>
                <a:cs typeface="+mn-cs"/>
              </a:defRPr>
            </a:lvl1pPr>
          </a:lstStyle>
          <a:p>
            <a:pPr marL="0" lvl="0" algn="ctr" defTabSz="914214">
              <a:lnSpc>
                <a:spcPts val="3600"/>
              </a:lnSpc>
            </a:pPr>
            <a:r>
              <a:rPr lang="ko-KR" altLang="en-US" dirty="0"/>
              <a:t>마스터 제목 스타일 편집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061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04" indent="-469804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658" indent="-39520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6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6053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20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06" indent="0">
              <a:buNone/>
              <a:defRPr sz="1801"/>
            </a:lvl2pPr>
            <a:lvl3pPr marL="914214" indent="0">
              <a:buNone/>
              <a:defRPr sz="1600"/>
            </a:lvl3pPr>
            <a:lvl4pPr marL="1371320" indent="0">
              <a:buNone/>
              <a:defRPr sz="1399"/>
            </a:lvl4pPr>
            <a:lvl5pPr marL="1828424" indent="0">
              <a:buNone/>
              <a:defRPr sz="1399"/>
            </a:lvl5pPr>
            <a:lvl6pPr marL="2285532" indent="0">
              <a:buNone/>
              <a:defRPr sz="1399"/>
            </a:lvl6pPr>
            <a:lvl7pPr marL="2742638" indent="0">
              <a:buNone/>
              <a:defRPr sz="1399"/>
            </a:lvl7pPr>
            <a:lvl8pPr marL="3199744" indent="0">
              <a:buNone/>
              <a:defRPr sz="1399"/>
            </a:lvl8pPr>
            <a:lvl9pPr marL="3656852" indent="0">
              <a:buNone/>
              <a:defRPr sz="1399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5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3078412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" y="6523"/>
            <a:ext cx="9144000" cy="6851487"/>
          </a:xfrm>
          <a:prstGeom prst="rect">
            <a:avLst/>
          </a:prstGeom>
        </p:spPr>
      </p:pic>
      <p:grpSp>
        <p:nvGrpSpPr>
          <p:cNvPr id="3" name="그룹 2"/>
          <p:cNvGrpSpPr/>
          <p:nvPr userDrawn="1"/>
        </p:nvGrpSpPr>
        <p:grpSpPr>
          <a:xfrm>
            <a:off x="964" y="6280583"/>
            <a:ext cx="9144000" cy="314957"/>
            <a:chOff x="964" y="6280572"/>
            <a:chExt cx="9144000" cy="314957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237067" y="6341533"/>
              <a:ext cx="8678333" cy="16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99" dirty="0">
                <a:ea typeface="HY중고딕" panose="02030600000101010101" pitchFamily="18" charset="-127"/>
              </a:endParaRPr>
            </a:p>
          </p:txBody>
        </p:sp>
        <p:pic>
          <p:nvPicPr>
            <p:cNvPr id="13" name="그림 3" descr="line_blu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64" y="6280572"/>
              <a:ext cx="9144000" cy="149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그림 13"/>
            <p:cNvPicPr>
              <a:picLocks noChangeAspect="1"/>
            </p:cNvPicPr>
            <p:nvPr userDrawn="1"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37361" y="6366929"/>
              <a:ext cx="1447800" cy="228600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 userDrawn="1"/>
        </p:nvSpPr>
        <p:spPr>
          <a:xfrm>
            <a:off x="6731001" y="237070"/>
            <a:ext cx="2184400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54033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5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5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729398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476040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5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5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</p:spTree>
    <p:extLst>
      <p:ext uri="{BB962C8B-B14F-4D97-AF65-F5344CB8AC3E}">
        <p14:creationId xmlns:p14="http://schemas.microsoft.com/office/powerpoint/2010/main" val="126805581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100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543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0298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77301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 dirty="0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484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74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3038906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9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80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22750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853292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259906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205657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21" marR="0" indent="-342821" algn="l" defTabSz="914192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711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19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3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54671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23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1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+mn-ea"/>
                <a:ea typeface="+mn-ea"/>
                <a:cs typeface="+mn-cs"/>
              </a:defRPr>
            </a:lvl1pPr>
          </a:lstStyle>
          <a:p>
            <a:pPr marL="0" lvl="0" algn="ctr" defTabSz="914192">
              <a:lnSpc>
                <a:spcPts val="3600"/>
              </a:lnSpc>
            </a:pPr>
            <a:r>
              <a:rPr lang="ko-KR" altLang="en-US" dirty="0"/>
              <a:t>마스터 제목 스타일 편집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2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6533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50"/>
            <a:ext cx="8235190" cy="5340991"/>
          </a:xfrm>
        </p:spPr>
        <p:txBody>
          <a:bodyPr tIns="180000"/>
          <a:lstStyle>
            <a:lvl1pPr marL="469792" indent="-46979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43" indent="-436464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626" indent="-39519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472" indent="-38726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33" indent="-39837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9" y="165060"/>
            <a:ext cx="7366528" cy="539750"/>
          </a:xfr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80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6050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4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22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095" indent="0">
              <a:buNone/>
              <a:defRPr sz="1801"/>
            </a:lvl2pPr>
            <a:lvl3pPr marL="914192" indent="0">
              <a:buNone/>
              <a:defRPr sz="1600"/>
            </a:lvl3pPr>
            <a:lvl4pPr marL="1371286" indent="0">
              <a:buNone/>
              <a:defRPr sz="1399"/>
            </a:lvl4pPr>
            <a:lvl5pPr marL="1828378" indent="0">
              <a:buNone/>
              <a:defRPr sz="1399"/>
            </a:lvl5pPr>
            <a:lvl6pPr marL="2285475" indent="0">
              <a:buNone/>
              <a:defRPr sz="1399"/>
            </a:lvl6pPr>
            <a:lvl7pPr marL="2742570" indent="0">
              <a:buNone/>
              <a:defRPr sz="1399"/>
            </a:lvl7pPr>
            <a:lvl8pPr marL="3199664" indent="0">
              <a:buNone/>
              <a:defRPr sz="1399"/>
            </a:lvl8pPr>
            <a:lvl9pPr marL="3656761" indent="0">
              <a:buNone/>
              <a:defRPr sz="1399"/>
            </a:lvl9pPr>
          </a:lstStyle>
          <a:p>
            <a:pPr lvl="0"/>
            <a:r>
              <a:rPr lang="ko-KR" altLang="en-US" dirty="0"/>
              <a:t>마스터 텍스트 스타일을 편집합니다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7" y="6592719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97859725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7" y="1151934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7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588474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9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192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99948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7" y="6565022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192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192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>
            <a:extLst>
              <a:ext uri="{FF2B5EF4-FFF2-40B4-BE49-F238E27FC236}">
                <a16:creationId xmlns:a16="http://schemas.microsoft.com/office/drawing/2014/main" id="{CDCC7C51-013A-C44E-83D2-E532B359C96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" y="6543040"/>
            <a:ext cx="1473200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73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095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192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286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37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792" indent="-469792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4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843" indent="-436464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626" indent="-39519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472" indent="-38726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433" indent="-39837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526" indent="-39837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623" indent="-39837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717" indent="-39837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1811" indent="-39837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095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192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286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378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475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570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664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6761" algn="l" defTabSz="914192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14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99948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5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14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14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69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06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14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2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424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04" indent="-469804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3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865" indent="-436474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658" indent="-39520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515" indent="-38727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485" indent="-39838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3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589" indent="-39838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698" indent="-39838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804" indent="-39838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1909" indent="-398381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14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0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4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2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8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744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2" algn="l" defTabSz="914214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hf hd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101" y="1999203"/>
            <a:ext cx="6337300" cy="646331"/>
          </a:xfrm>
        </p:spPr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1485902" y="2372204"/>
            <a:ext cx="6271460" cy="1059367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80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1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/>
                <a:cs typeface="Helvetica"/>
              </a:rPr>
              <a:t>EE485B: Introduction to Environments &amp; Tools </a:t>
            </a:r>
            <a:endParaRPr lang="en-US" altLang="ko-KR" sz="21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</a:endParaRPr>
          </a:p>
          <a:p>
            <a:pPr defTabSz="685800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10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</a:rPr>
              <a:t>for Modern Software Development</a:t>
            </a:r>
            <a:endParaRPr lang="ko-KR" altLang="en-US" sz="21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fgets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2470150"/>
            <a:ext cx="8235190" cy="3749539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reads at most (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size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– 1) characters from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stream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and stores them into the buffer pointed to by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scanf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cannot read string containing “ “ (space) while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fgets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can!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is stored after the last character in the buffer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Returns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s 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on success,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 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on fail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ex) Getting inputs from a user by the keyboard (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stdin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pPr marL="438051" lvl="1" indent="0">
              <a:buNone/>
            </a:pP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fgets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sizeof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buf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stdin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endParaRPr lang="ko-KR" altLang="en-US" sz="1400" dirty="0">
              <a:highlight>
                <a:srgbClr val="FFFF00"/>
              </a:highligh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BE47-6213-4BAD-B00F-235B35F4DE90}"/>
              </a:ext>
            </a:extLst>
          </p:cNvPr>
          <p:cNvSpPr txBox="1"/>
          <p:nvPr/>
        </p:nvSpPr>
        <p:spPr>
          <a:xfrm>
            <a:off x="721360" y="1583102"/>
            <a:ext cx="7813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 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(char *s, int size, FILE *stream);</a:t>
            </a:r>
            <a:endParaRPr lang="ko-KR" altLang="en-US" sz="20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927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1532802"/>
            <a:ext cx="8235190" cy="4912448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breaks a string pointed by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into a sequence of zero or more nonempty tokens based on the string pointed by </a:t>
            </a:r>
            <a:r>
              <a:rPr lang="en-US" altLang="ko-KR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delim</a:t>
            </a:r>
            <a:endParaRPr lang="en-US" altLang="ko-KR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The first call and subsequent calls are different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First use: The string to be parsed should be specified in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Subsequent calls: The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must be NULL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Returns a pointer to the next token, or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if there are no more tokens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ex) Parsing a simple string “Hello, World and Universe”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str[] =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“Hello, World and Universe”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token;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token = 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(str,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“ “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</a:t>
            </a:r>
            <a:r>
              <a:rPr lang="en-US" altLang="ko-KR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token = “Hello,”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token = 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“ “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ko-KR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token = “World”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token = 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“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ko-KR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token = “and”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token = </a:t>
            </a: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“ “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ko-KR" sz="1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token = “Universe”</a:t>
            </a:r>
            <a:endParaRPr lang="ko-KR" altLang="en-US" sz="1400" dirty="0">
              <a:solidFill>
                <a:schemeClr val="accent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BE47-6213-4BAD-B00F-235B35F4DE90}"/>
              </a:ext>
            </a:extLst>
          </p:cNvPr>
          <p:cNvSpPr txBox="1"/>
          <p:nvPr/>
        </p:nvSpPr>
        <p:spPr>
          <a:xfrm>
            <a:off x="1171076" y="1075269"/>
            <a:ext cx="68018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 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(char *str, const char 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delim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  <a:endParaRPr lang="ko-KR" altLang="en-US" sz="20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1949450"/>
            <a:ext cx="8235190" cy="4495800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creates a new process by duplicating the calling process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The new process is referred to as the child process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The calling process is referred to as the parent process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Returns 0 to the child, and </a:t>
            </a:r>
            <a:r>
              <a:rPr lang="en-US" altLang="ko-KR" dirty="0" err="1">
                <a:latin typeface="Helvetica" panose="020B0604020202020204" pitchFamily="34" charset="0"/>
                <a:cs typeface="Helvetica" panose="020B0604020202020204" pitchFamily="34" charset="0"/>
              </a:rPr>
              <a:t>pid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of the child to the parent</a:t>
            </a:r>
          </a:p>
          <a:p>
            <a:pPr marL="438051" lvl="1" indent="0">
              <a:buNone/>
            </a:pPr>
            <a:r>
              <a:rPr lang="en-US" altLang="ko-KR" sz="14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pid_t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38051" lvl="1" indent="0">
              <a:buNone/>
            </a:pP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ko-KR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ko-KR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“I am a child”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“I am a parent and I have a child who has </a:t>
            </a:r>
            <a:r>
              <a:rPr lang="en-US" altLang="ko-KR" sz="1400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%d”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BE47-6213-4BAD-B00F-235B35F4DE90}"/>
              </a:ext>
            </a:extLst>
          </p:cNvPr>
          <p:cNvSpPr txBox="1"/>
          <p:nvPr/>
        </p:nvSpPr>
        <p:spPr>
          <a:xfrm>
            <a:off x="3248571" y="1307242"/>
            <a:ext cx="264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pid_t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fork(void)</a:t>
            </a:r>
            <a:endParaRPr lang="ko-KR" altLang="en-US" sz="20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86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1492250"/>
            <a:ext cx="8704012" cy="4914900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sleeps until a state of a child is changed and stores the changed state in </a:t>
            </a:r>
            <a:r>
              <a:rPr lang="en-US" altLang="ko-KR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wstatus</a:t>
            </a:r>
            <a:endParaRPr lang="en-US" altLang="ko-KR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Usually, it is used to wait until a state of a child is changed to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EXITED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If the </a:t>
            </a:r>
            <a:r>
              <a:rPr lang="en-US" altLang="ko-KR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wstatus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is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, it just returns without storing changed state</a:t>
            </a: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Returns process id of the child process whose state is changed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38051" lvl="1" indent="0">
              <a:buNone/>
            </a:pP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ko-KR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ko-KR" alt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fork();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pid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!= 0) {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int status;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“I am a parent and I am going to wait for my child”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400" dirty="0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wait(&amp;status);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“The state of my child is changed. The status is %d”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status);</a:t>
            </a:r>
          </a:p>
          <a:p>
            <a:pPr marL="438051" lvl="1" indent="0">
              <a:buNone/>
            </a:pP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BE47-6213-4BAD-B00F-235B35F4DE90}"/>
              </a:ext>
            </a:extLst>
          </p:cNvPr>
          <p:cNvSpPr txBox="1"/>
          <p:nvPr/>
        </p:nvSpPr>
        <p:spPr>
          <a:xfrm>
            <a:off x="2633019" y="1031279"/>
            <a:ext cx="3877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pid_t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wait(int 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wstatus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  <a:endParaRPr lang="ko-KR" altLang="en-US" sz="20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223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execvpe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2927350"/>
            <a:ext cx="8704012" cy="3060700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executes the program pointed to by </a:t>
            </a:r>
            <a:r>
              <a:rPr lang="en-US" altLang="ko-KR" u="sng" dirty="0">
                <a:latin typeface="Courier New" panose="02070309020205020404" pitchFamily="49" charset="0"/>
                <a:cs typeface="Courier New" panose="02070309020205020404" pitchFamily="49" charset="0"/>
              </a:rPr>
              <a:t>filename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with arguments in the array </a:t>
            </a:r>
            <a:r>
              <a:rPr lang="en-US" altLang="ko-KR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, and environment variables in the array </a:t>
            </a:r>
            <a:r>
              <a:rPr lang="en-US" altLang="ko-KR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evnp</a:t>
            </a:r>
            <a:endParaRPr lang="en-US" altLang="ko-KR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Returns error code on fail, no return on success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ex) Execute echo program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*filename =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“echo”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438051" lvl="1" indent="0">
              <a:buNone/>
            </a:pPr>
            <a:r>
              <a:rPr lang="en-US" altLang="ko-KR" sz="1400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char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*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[] = {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“echo”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“Hello,”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“and”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“Universe”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ko-KR" sz="14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};</a:t>
            </a:r>
          </a:p>
          <a:p>
            <a:pPr marL="438051" lvl="1" indent="0">
              <a:buNone/>
            </a:pPr>
            <a:r>
              <a:rPr lang="en-US" altLang="ko-KR" sz="1400" dirty="0" err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(filename, </a:t>
            </a:r>
            <a:r>
              <a:rPr lang="en-US" altLang="ko-K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argv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37BE47-6213-4BAD-B00F-235B35F4DE90}"/>
              </a:ext>
            </a:extLst>
          </p:cNvPr>
          <p:cNvSpPr txBox="1"/>
          <p:nvPr/>
        </p:nvSpPr>
        <p:spPr>
          <a:xfrm>
            <a:off x="68094" y="1249337"/>
            <a:ext cx="903145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const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char *filename, char *const 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argv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[]);</a:t>
            </a:r>
          </a:p>
          <a:p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execvpe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const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char *filename, char 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const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argv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[], char </a:t>
            </a:r>
            <a:r>
              <a:rPr lang="ko-KR" altLang="en-US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*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const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2000" b="1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envp</a:t>
            </a:r>
            <a:r>
              <a:rPr lang="en-US" altLang="ko-KR" sz="20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[]);</a:t>
            </a:r>
            <a:endParaRPr lang="ko-KR" altLang="en-US" sz="20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pPr algn="ctr"/>
            <a:endParaRPr lang="ko-KR" altLang="en-US" sz="1400" b="1" u="sng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683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12">
            <a:extLst>
              <a:ext uri="{FF2B5EF4-FFF2-40B4-BE49-F238E27FC236}">
                <a16:creationId xmlns:a16="http://schemas.microsoft.com/office/drawing/2014/main" id="{2AA54B19-D322-47FD-9CAB-E8712A3CD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3526721"/>
            <a:ext cx="8235190" cy="2562807"/>
          </a:xfrm>
        </p:spPr>
        <p:txBody>
          <a:bodyPr/>
          <a:lstStyle/>
          <a:p>
            <a:r>
              <a:rPr lang="en-US" altLang="ko-KR" dirty="0"/>
              <a:t>Reads the string from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stdin</a:t>
            </a:r>
            <a:r>
              <a:rPr lang="en-US" altLang="ko-KR" dirty="0"/>
              <a:t> and saves it at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</a:p>
          <a:p>
            <a:r>
              <a:rPr lang="en-US" altLang="ko-KR" dirty="0"/>
              <a:t>Assume that we typed “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echo hello quasi shell</a:t>
            </a:r>
            <a:r>
              <a:rPr lang="en-US" altLang="ko-KR" dirty="0"/>
              <a:t>”</a:t>
            </a:r>
          </a:p>
          <a:p>
            <a:r>
              <a:rPr lang="en-US" altLang="ko-KR" dirty="0"/>
              <a:t>The buffer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  <a:r>
              <a:rPr lang="en-US" altLang="ko-KR" dirty="0"/>
              <a:t> is like below: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 (1)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B8E52-5183-4874-945E-A1B27C01A416}"/>
              </a:ext>
            </a:extLst>
          </p:cNvPr>
          <p:cNvSpPr txBox="1"/>
          <p:nvPr/>
        </p:nvSpPr>
        <p:spPr>
          <a:xfrm>
            <a:off x="2058096" y="1001898"/>
            <a:ext cx="54922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stdin);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2DC72C1-14D3-4751-87DF-67432DC3D6B7}"/>
              </a:ext>
            </a:extLst>
          </p:cNvPr>
          <p:cNvCxnSpPr>
            <a:cxnSpLocks/>
          </p:cNvCxnSpPr>
          <p:nvPr/>
        </p:nvCxnSpPr>
        <p:spPr>
          <a:xfrm>
            <a:off x="1746151" y="1923603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13917FF-78FD-4A76-BAD6-4858094E2E24}"/>
              </a:ext>
            </a:extLst>
          </p:cNvPr>
          <p:cNvSpPr/>
          <p:nvPr/>
        </p:nvSpPr>
        <p:spPr bwMode="auto">
          <a:xfrm>
            <a:off x="2049974" y="1827544"/>
            <a:ext cx="4910227" cy="19579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5628707A-FDDB-42F9-ADDA-6BE3EA64F5DC}"/>
              </a:ext>
            </a:extLst>
          </p:cNvPr>
          <p:cNvGrpSpPr/>
          <p:nvPr/>
        </p:nvGrpSpPr>
        <p:grpSpPr>
          <a:xfrm>
            <a:off x="326003" y="5461088"/>
            <a:ext cx="8659736" cy="740776"/>
            <a:chOff x="665972" y="5285828"/>
            <a:chExt cx="8009717" cy="740776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0E40DCE3-7ADA-4A48-98D0-3FFE74B3E4D3}"/>
                </a:ext>
              </a:extLst>
            </p:cNvPr>
            <p:cNvSpPr/>
            <p:nvPr/>
          </p:nvSpPr>
          <p:spPr bwMode="auto">
            <a:xfrm>
              <a:off x="671963" y="5285828"/>
              <a:ext cx="7860143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7295B30-9A59-4941-8F84-FE825D1E8FE1}"/>
                </a:ext>
              </a:extLst>
            </p:cNvPr>
            <p:cNvSpPr/>
            <p:nvPr/>
          </p:nvSpPr>
          <p:spPr bwMode="auto">
            <a:xfrm>
              <a:off x="67196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97D8310-D41A-4D79-9EDD-996FA2D21ADE}"/>
                </a:ext>
              </a:extLst>
            </p:cNvPr>
            <p:cNvSpPr/>
            <p:nvPr/>
          </p:nvSpPr>
          <p:spPr bwMode="auto">
            <a:xfrm>
              <a:off x="96357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‘c’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2317AA1-FBDD-4690-81F8-EF28C79186A9}"/>
                </a:ext>
              </a:extLst>
            </p:cNvPr>
            <p:cNvSpPr/>
            <p:nvPr/>
          </p:nvSpPr>
          <p:spPr bwMode="auto">
            <a:xfrm>
              <a:off x="12551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A956D5A-8BC9-41BD-B878-46FE8EA2E8C5}"/>
                </a:ext>
              </a:extLst>
            </p:cNvPr>
            <p:cNvSpPr/>
            <p:nvPr/>
          </p:nvSpPr>
          <p:spPr bwMode="auto">
            <a:xfrm>
              <a:off x="15468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4774EFC5-67E4-4A24-9AD6-32408466B237}"/>
                </a:ext>
              </a:extLst>
            </p:cNvPr>
            <p:cNvSpPr/>
            <p:nvPr/>
          </p:nvSpPr>
          <p:spPr bwMode="auto">
            <a:xfrm>
              <a:off x="18387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4A85D5D8-D2D9-4AA7-9ED2-F5310DC23D84}"/>
                </a:ext>
              </a:extLst>
            </p:cNvPr>
            <p:cNvSpPr/>
            <p:nvPr/>
          </p:nvSpPr>
          <p:spPr bwMode="auto">
            <a:xfrm>
              <a:off x="21304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EC23426E-D2AA-42B1-82B7-291EBB6B2B5E}"/>
                </a:ext>
              </a:extLst>
            </p:cNvPr>
            <p:cNvSpPr/>
            <p:nvPr/>
          </p:nvSpPr>
          <p:spPr bwMode="auto">
            <a:xfrm>
              <a:off x="242201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625E8098-AFF5-49FB-9676-BE0FC44C1CAD}"/>
                </a:ext>
              </a:extLst>
            </p:cNvPr>
            <p:cNvSpPr/>
            <p:nvPr/>
          </p:nvSpPr>
          <p:spPr bwMode="auto">
            <a:xfrm>
              <a:off x="271362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2331D77B-DEB7-4134-81C6-EA009F95E732}"/>
                </a:ext>
              </a:extLst>
            </p:cNvPr>
            <p:cNvSpPr/>
            <p:nvPr/>
          </p:nvSpPr>
          <p:spPr bwMode="auto">
            <a:xfrm>
              <a:off x="300638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8130B097-D6D7-4472-ADEA-859B53849F41}"/>
                </a:ext>
              </a:extLst>
            </p:cNvPr>
            <p:cNvSpPr/>
            <p:nvPr/>
          </p:nvSpPr>
          <p:spPr bwMode="auto">
            <a:xfrm>
              <a:off x="329799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1100D202-87E2-481E-8A6F-34018C1509C8}"/>
                </a:ext>
              </a:extLst>
            </p:cNvPr>
            <p:cNvSpPr/>
            <p:nvPr/>
          </p:nvSpPr>
          <p:spPr bwMode="auto">
            <a:xfrm>
              <a:off x="35896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16A82C35-58FB-436D-A5D2-19BAB850099D}"/>
                </a:ext>
              </a:extLst>
            </p:cNvPr>
            <p:cNvSpPr/>
            <p:nvPr/>
          </p:nvSpPr>
          <p:spPr bwMode="auto">
            <a:xfrm>
              <a:off x="38812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‘q’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8C30AD84-A0AB-4B9C-816A-498DEAD6C1A6}"/>
                </a:ext>
              </a:extLst>
            </p:cNvPr>
            <p:cNvSpPr/>
            <p:nvPr/>
          </p:nvSpPr>
          <p:spPr bwMode="auto">
            <a:xfrm>
              <a:off x="41732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‘u’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6F99B13C-2790-4CB8-A3D6-B5882369A0C7}"/>
                </a:ext>
              </a:extLst>
            </p:cNvPr>
            <p:cNvSpPr/>
            <p:nvPr/>
          </p:nvSpPr>
          <p:spPr bwMode="auto">
            <a:xfrm>
              <a:off x="44648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‘a’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430AC1EA-D07B-48BD-BBAC-3A35676F20A5}"/>
                </a:ext>
              </a:extLst>
            </p:cNvPr>
            <p:cNvSpPr/>
            <p:nvPr/>
          </p:nvSpPr>
          <p:spPr bwMode="auto">
            <a:xfrm>
              <a:off x="475643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D24A0D87-4C36-4F9B-953B-D60098941488}"/>
                </a:ext>
              </a:extLst>
            </p:cNvPr>
            <p:cNvSpPr/>
            <p:nvPr/>
          </p:nvSpPr>
          <p:spPr bwMode="auto">
            <a:xfrm>
              <a:off x="504804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</a:t>
              </a:r>
              <a:r>
                <a:rPr lang="en-US" altLang="ko-KR" sz="1600" dirty="0" err="1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i</a:t>
              </a: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4442D091-8BE5-4D61-AA6D-FE0394130B41}"/>
                </a:ext>
              </a:extLst>
            </p:cNvPr>
            <p:cNvSpPr/>
            <p:nvPr/>
          </p:nvSpPr>
          <p:spPr bwMode="auto">
            <a:xfrm>
              <a:off x="53437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48A14719-447F-48DD-A31F-801E016A6951}"/>
                </a:ext>
              </a:extLst>
            </p:cNvPr>
            <p:cNvSpPr/>
            <p:nvPr/>
          </p:nvSpPr>
          <p:spPr bwMode="auto">
            <a:xfrm>
              <a:off x="56353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23EC8C6A-5617-45BD-9E1B-0A8C314B8740}"/>
                </a:ext>
              </a:extLst>
            </p:cNvPr>
            <p:cNvSpPr/>
            <p:nvPr/>
          </p:nvSpPr>
          <p:spPr bwMode="auto">
            <a:xfrm>
              <a:off x="59273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B729F65E-57EF-472F-AD01-E0BE46A7C738}"/>
                </a:ext>
              </a:extLst>
            </p:cNvPr>
            <p:cNvSpPr/>
            <p:nvPr/>
          </p:nvSpPr>
          <p:spPr bwMode="auto">
            <a:xfrm>
              <a:off x="62189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803B4B37-A686-42DF-89D5-5C76B992F029}"/>
                </a:ext>
              </a:extLst>
            </p:cNvPr>
            <p:cNvSpPr/>
            <p:nvPr/>
          </p:nvSpPr>
          <p:spPr bwMode="auto">
            <a:xfrm>
              <a:off x="651058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1AA6CF7-6A64-4E06-8FCE-69350A99030D}"/>
                </a:ext>
              </a:extLst>
            </p:cNvPr>
            <p:cNvSpPr/>
            <p:nvPr/>
          </p:nvSpPr>
          <p:spPr bwMode="auto">
            <a:xfrm>
              <a:off x="680219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0291A968-69A0-4763-BD5B-CB8C5DE4E1D0}"/>
                </a:ext>
              </a:extLst>
            </p:cNvPr>
            <p:cNvSpPr/>
            <p:nvPr/>
          </p:nvSpPr>
          <p:spPr bwMode="auto">
            <a:xfrm>
              <a:off x="7093804" y="5285828"/>
              <a:ext cx="41124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‘\n’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705AEB-E0DC-49FF-A6DE-FF06E08A497B}"/>
                </a:ext>
              </a:extLst>
            </p:cNvPr>
            <p:cNvSpPr txBox="1"/>
            <p:nvPr/>
          </p:nvSpPr>
          <p:spPr>
            <a:xfrm>
              <a:off x="66597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1F68880-C147-47DE-82D3-E7EFDD94B0E4}"/>
                </a:ext>
              </a:extLst>
            </p:cNvPr>
            <p:cNvSpPr txBox="1"/>
            <p:nvPr/>
          </p:nvSpPr>
          <p:spPr>
            <a:xfrm>
              <a:off x="96566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6D8487F-F468-492D-96F2-5963A50D48B5}"/>
                </a:ext>
              </a:extLst>
            </p:cNvPr>
            <p:cNvSpPr txBox="1"/>
            <p:nvPr/>
          </p:nvSpPr>
          <p:spPr>
            <a:xfrm>
              <a:off x="1250890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572B342-3C6D-4CC7-B8B8-5FE7BFC91219}"/>
                </a:ext>
              </a:extLst>
            </p:cNvPr>
            <p:cNvSpPr txBox="1"/>
            <p:nvPr/>
          </p:nvSpPr>
          <p:spPr>
            <a:xfrm>
              <a:off x="1550585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F60EC33-A7F3-420C-AD1B-7CF146E14E3F}"/>
                </a:ext>
              </a:extLst>
            </p:cNvPr>
            <p:cNvSpPr txBox="1"/>
            <p:nvPr/>
          </p:nvSpPr>
          <p:spPr>
            <a:xfrm>
              <a:off x="1837309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6E287AB-6FC6-4154-AE02-5E7AD855CDE4}"/>
                </a:ext>
              </a:extLst>
            </p:cNvPr>
            <p:cNvSpPr txBox="1"/>
            <p:nvPr/>
          </p:nvSpPr>
          <p:spPr>
            <a:xfrm>
              <a:off x="2137004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1499C19-D335-4523-91EB-D782F61A25DC}"/>
                </a:ext>
              </a:extLst>
            </p:cNvPr>
            <p:cNvSpPr txBox="1"/>
            <p:nvPr/>
          </p:nvSpPr>
          <p:spPr>
            <a:xfrm>
              <a:off x="242222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FC760BA-4B81-4A04-AEF9-58BB5F0BF175}"/>
                </a:ext>
              </a:extLst>
            </p:cNvPr>
            <p:cNvSpPr txBox="1"/>
            <p:nvPr/>
          </p:nvSpPr>
          <p:spPr>
            <a:xfrm>
              <a:off x="272192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15A1F11-E2BB-4C49-B594-5D1010974751}"/>
                </a:ext>
              </a:extLst>
            </p:cNvPr>
            <p:cNvSpPr txBox="1"/>
            <p:nvPr/>
          </p:nvSpPr>
          <p:spPr>
            <a:xfrm>
              <a:off x="3002701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BC6BF07-3BC9-4DB8-905C-61BABB881073}"/>
                </a:ext>
              </a:extLst>
            </p:cNvPr>
            <p:cNvSpPr txBox="1"/>
            <p:nvPr/>
          </p:nvSpPr>
          <p:spPr>
            <a:xfrm>
              <a:off x="3302396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2EEA14-C684-49F0-9392-2E595878CC84}"/>
                </a:ext>
              </a:extLst>
            </p:cNvPr>
            <p:cNvSpPr txBox="1"/>
            <p:nvPr/>
          </p:nvSpPr>
          <p:spPr>
            <a:xfrm>
              <a:off x="353552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0D8EDD5-7D1A-4557-82F3-4741246B5CBA}"/>
                </a:ext>
              </a:extLst>
            </p:cNvPr>
            <p:cNvSpPr txBox="1"/>
            <p:nvPr/>
          </p:nvSpPr>
          <p:spPr>
            <a:xfrm>
              <a:off x="383521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909201E-BA63-494D-AA0E-AA2352D795A6}"/>
                </a:ext>
              </a:extLst>
            </p:cNvPr>
            <p:cNvSpPr txBox="1"/>
            <p:nvPr/>
          </p:nvSpPr>
          <p:spPr>
            <a:xfrm>
              <a:off x="4121941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4EB283-E7B8-4356-B5CB-F230C4D1F3A6}"/>
                </a:ext>
              </a:extLst>
            </p:cNvPr>
            <p:cNvSpPr txBox="1"/>
            <p:nvPr/>
          </p:nvSpPr>
          <p:spPr>
            <a:xfrm>
              <a:off x="4421636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D71081D-2CC1-49C8-9E86-4250CCC3F3A1}"/>
                </a:ext>
              </a:extLst>
            </p:cNvPr>
            <p:cNvSpPr txBox="1"/>
            <p:nvPr/>
          </p:nvSpPr>
          <p:spPr>
            <a:xfrm>
              <a:off x="4706859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0699D85-6BE4-4272-932B-453A9D64412C}"/>
                </a:ext>
              </a:extLst>
            </p:cNvPr>
            <p:cNvSpPr txBox="1"/>
            <p:nvPr/>
          </p:nvSpPr>
          <p:spPr>
            <a:xfrm>
              <a:off x="5006554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D7BB38C-7690-4472-B114-A64F93AE09A1}"/>
                </a:ext>
              </a:extLst>
            </p:cNvPr>
            <p:cNvSpPr txBox="1"/>
            <p:nvPr/>
          </p:nvSpPr>
          <p:spPr>
            <a:xfrm>
              <a:off x="529170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8DA1D55-F780-4D34-9BF5-24D172614092}"/>
                </a:ext>
              </a:extLst>
            </p:cNvPr>
            <p:cNvSpPr txBox="1"/>
            <p:nvPr/>
          </p:nvSpPr>
          <p:spPr>
            <a:xfrm>
              <a:off x="5591400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003E8C-746F-4A71-A333-1C32887F7F87}"/>
                </a:ext>
              </a:extLst>
            </p:cNvPr>
            <p:cNvSpPr txBox="1"/>
            <p:nvPr/>
          </p:nvSpPr>
          <p:spPr>
            <a:xfrm>
              <a:off x="5876623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278B274-DA59-48E0-A63C-EA2D4462699C}"/>
                </a:ext>
              </a:extLst>
            </p:cNvPr>
            <p:cNvSpPr txBox="1"/>
            <p:nvPr/>
          </p:nvSpPr>
          <p:spPr>
            <a:xfrm>
              <a:off x="6176318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D9837A1-B8E8-4C71-87A5-33528A02E3C8}"/>
                </a:ext>
              </a:extLst>
            </p:cNvPr>
            <p:cNvSpPr txBox="1"/>
            <p:nvPr/>
          </p:nvSpPr>
          <p:spPr>
            <a:xfrm>
              <a:off x="646304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465E23A-9208-44E9-959A-113A167B584F}"/>
                </a:ext>
              </a:extLst>
            </p:cNvPr>
            <p:cNvSpPr txBox="1"/>
            <p:nvPr/>
          </p:nvSpPr>
          <p:spPr>
            <a:xfrm>
              <a:off x="676273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B9E6C3E-9A0F-494C-A1BA-FCC06025DCC0}"/>
                </a:ext>
              </a:extLst>
            </p:cNvPr>
            <p:cNvSpPr txBox="1"/>
            <p:nvPr/>
          </p:nvSpPr>
          <p:spPr>
            <a:xfrm>
              <a:off x="709518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FB060D4-EFE5-44B2-9F7F-952602DEE966}"/>
                </a:ext>
              </a:extLst>
            </p:cNvPr>
            <p:cNvSpPr txBox="1"/>
            <p:nvPr/>
          </p:nvSpPr>
          <p:spPr>
            <a:xfrm>
              <a:off x="7854309" y="5293912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...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21B42069-B6DD-4072-B218-1CAA1CE707F0}"/>
                </a:ext>
              </a:extLst>
            </p:cNvPr>
            <p:cNvSpPr/>
            <p:nvPr/>
          </p:nvSpPr>
          <p:spPr bwMode="auto">
            <a:xfrm>
              <a:off x="824115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FD6FC191-765A-4ABC-8D9B-C2181C3ADDF0}"/>
                </a:ext>
              </a:extLst>
            </p:cNvPr>
            <p:cNvSpPr/>
            <p:nvPr/>
          </p:nvSpPr>
          <p:spPr bwMode="auto">
            <a:xfrm>
              <a:off x="750505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A9EF1D9-E1C8-4AC6-8C10-ECC96FB69CBA}"/>
                </a:ext>
              </a:extLst>
            </p:cNvPr>
            <p:cNvSpPr txBox="1"/>
            <p:nvPr/>
          </p:nvSpPr>
          <p:spPr>
            <a:xfrm>
              <a:off x="745542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33EF4A5-CD06-4D1A-B59C-A892FCE617D1}"/>
                </a:ext>
              </a:extLst>
            </p:cNvPr>
            <p:cNvSpPr txBox="1"/>
            <p:nvPr/>
          </p:nvSpPr>
          <p:spPr>
            <a:xfrm>
              <a:off x="8074241" y="5718827"/>
              <a:ext cx="601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1999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32C99B99-7907-45FF-8837-BD31D8905368}"/>
              </a:ext>
            </a:extLst>
          </p:cNvPr>
          <p:cNvSpPr txBox="1"/>
          <p:nvPr/>
        </p:nvSpPr>
        <p:spPr>
          <a:xfrm>
            <a:off x="332480" y="4862575"/>
            <a:ext cx="936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5" name="연결선: 꺾임 74">
            <a:extLst>
              <a:ext uri="{FF2B5EF4-FFF2-40B4-BE49-F238E27FC236}">
                <a16:creationId xmlns:a16="http://schemas.microsoft.com/office/drawing/2014/main" id="{80CC5AD2-0C0D-4F2C-803C-8062A0428B72}"/>
              </a:ext>
            </a:extLst>
          </p:cNvPr>
          <p:cNvCxnSpPr>
            <a:stCxn id="72" idx="2"/>
            <a:endCxn id="15" idx="0"/>
          </p:cNvCxnSpPr>
          <p:nvPr/>
        </p:nvCxnSpPr>
        <p:spPr>
          <a:xfrm rot="5400000">
            <a:off x="500051" y="5160422"/>
            <a:ext cx="290736" cy="310597"/>
          </a:xfrm>
          <a:prstGeom prst="bentConnector3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61462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12">
            <a:extLst>
              <a:ext uri="{FF2B5EF4-FFF2-40B4-BE49-F238E27FC236}">
                <a16:creationId xmlns:a16="http://schemas.microsoft.com/office/drawing/2014/main" id="{2AA54B19-D322-47FD-9CAB-E8712A3CD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3463072"/>
            <a:ext cx="8235190" cy="2562807"/>
          </a:xfrm>
        </p:spPr>
        <p:txBody>
          <a:bodyPr/>
          <a:lstStyle/>
          <a:p>
            <a:r>
              <a:rPr lang="en-US" altLang="ko-KR" dirty="0"/>
              <a:t>The character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‘\n’</a:t>
            </a:r>
            <a:r>
              <a:rPr lang="en-US" altLang="ko-KR" dirty="0"/>
              <a:t> should be removed for executing the command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/>
              <a:t>Replace the character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‘\n’</a:t>
            </a:r>
            <a:r>
              <a:rPr lang="en-US" altLang="ko-KR" dirty="0"/>
              <a:t> with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‘\0’</a:t>
            </a:r>
            <a:r>
              <a:rPr lang="en-US" altLang="ko-KR" dirty="0"/>
              <a:t> so that the newline character is removed from the string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 (2)</a:t>
            </a:r>
            <a:endParaRPr lang="ko-KR" altLang="en-US" dirty="0"/>
          </a:p>
        </p:txBody>
      </p: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5628707A-FDDB-42F9-ADDA-6BE3EA64F5DC}"/>
              </a:ext>
            </a:extLst>
          </p:cNvPr>
          <p:cNvGrpSpPr/>
          <p:nvPr/>
        </p:nvGrpSpPr>
        <p:grpSpPr>
          <a:xfrm>
            <a:off x="326003" y="5464800"/>
            <a:ext cx="8659736" cy="740776"/>
            <a:chOff x="665972" y="5285828"/>
            <a:chExt cx="8009717" cy="740776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0E40DCE3-7ADA-4A48-98D0-3FFE74B3E4D3}"/>
                </a:ext>
              </a:extLst>
            </p:cNvPr>
            <p:cNvSpPr/>
            <p:nvPr/>
          </p:nvSpPr>
          <p:spPr bwMode="auto">
            <a:xfrm>
              <a:off x="671963" y="5285828"/>
              <a:ext cx="7860143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7295B30-9A59-4941-8F84-FE825D1E8FE1}"/>
                </a:ext>
              </a:extLst>
            </p:cNvPr>
            <p:cNvSpPr/>
            <p:nvPr/>
          </p:nvSpPr>
          <p:spPr bwMode="auto">
            <a:xfrm>
              <a:off x="67196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97D8310-D41A-4D79-9EDD-996FA2D21ADE}"/>
                </a:ext>
              </a:extLst>
            </p:cNvPr>
            <p:cNvSpPr/>
            <p:nvPr/>
          </p:nvSpPr>
          <p:spPr bwMode="auto">
            <a:xfrm>
              <a:off x="96357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‘c’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2317AA1-FBDD-4690-81F8-EF28C79186A9}"/>
                </a:ext>
              </a:extLst>
            </p:cNvPr>
            <p:cNvSpPr/>
            <p:nvPr/>
          </p:nvSpPr>
          <p:spPr bwMode="auto">
            <a:xfrm>
              <a:off x="12551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A956D5A-8BC9-41BD-B878-46FE8EA2E8C5}"/>
                </a:ext>
              </a:extLst>
            </p:cNvPr>
            <p:cNvSpPr/>
            <p:nvPr/>
          </p:nvSpPr>
          <p:spPr bwMode="auto">
            <a:xfrm>
              <a:off x="15468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4774EFC5-67E4-4A24-9AD6-32408466B237}"/>
                </a:ext>
              </a:extLst>
            </p:cNvPr>
            <p:cNvSpPr/>
            <p:nvPr/>
          </p:nvSpPr>
          <p:spPr bwMode="auto">
            <a:xfrm>
              <a:off x="18387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4A85D5D8-D2D9-4AA7-9ED2-F5310DC23D84}"/>
                </a:ext>
              </a:extLst>
            </p:cNvPr>
            <p:cNvSpPr/>
            <p:nvPr/>
          </p:nvSpPr>
          <p:spPr bwMode="auto">
            <a:xfrm>
              <a:off x="21304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EC23426E-D2AA-42B1-82B7-291EBB6B2B5E}"/>
                </a:ext>
              </a:extLst>
            </p:cNvPr>
            <p:cNvSpPr/>
            <p:nvPr/>
          </p:nvSpPr>
          <p:spPr bwMode="auto">
            <a:xfrm>
              <a:off x="242201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625E8098-AFF5-49FB-9676-BE0FC44C1CAD}"/>
                </a:ext>
              </a:extLst>
            </p:cNvPr>
            <p:cNvSpPr/>
            <p:nvPr/>
          </p:nvSpPr>
          <p:spPr bwMode="auto">
            <a:xfrm>
              <a:off x="271362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2331D77B-DEB7-4134-81C6-EA009F95E732}"/>
                </a:ext>
              </a:extLst>
            </p:cNvPr>
            <p:cNvSpPr/>
            <p:nvPr/>
          </p:nvSpPr>
          <p:spPr bwMode="auto">
            <a:xfrm>
              <a:off x="300638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8130B097-D6D7-4472-ADEA-859B53849F41}"/>
                </a:ext>
              </a:extLst>
            </p:cNvPr>
            <p:cNvSpPr/>
            <p:nvPr/>
          </p:nvSpPr>
          <p:spPr bwMode="auto">
            <a:xfrm>
              <a:off x="329799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1100D202-87E2-481E-8A6F-34018C1509C8}"/>
                </a:ext>
              </a:extLst>
            </p:cNvPr>
            <p:cNvSpPr/>
            <p:nvPr/>
          </p:nvSpPr>
          <p:spPr bwMode="auto">
            <a:xfrm>
              <a:off x="35896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16A82C35-58FB-436D-A5D2-19BAB850099D}"/>
                </a:ext>
              </a:extLst>
            </p:cNvPr>
            <p:cNvSpPr/>
            <p:nvPr/>
          </p:nvSpPr>
          <p:spPr bwMode="auto">
            <a:xfrm>
              <a:off x="38812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‘q’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8C30AD84-A0AB-4B9C-816A-498DEAD6C1A6}"/>
                </a:ext>
              </a:extLst>
            </p:cNvPr>
            <p:cNvSpPr/>
            <p:nvPr/>
          </p:nvSpPr>
          <p:spPr bwMode="auto">
            <a:xfrm>
              <a:off x="41732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‘u’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6F99B13C-2790-4CB8-A3D6-B5882369A0C7}"/>
                </a:ext>
              </a:extLst>
            </p:cNvPr>
            <p:cNvSpPr/>
            <p:nvPr/>
          </p:nvSpPr>
          <p:spPr bwMode="auto">
            <a:xfrm>
              <a:off x="44648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‘a’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430AC1EA-D07B-48BD-BBAC-3A35676F20A5}"/>
                </a:ext>
              </a:extLst>
            </p:cNvPr>
            <p:cNvSpPr/>
            <p:nvPr/>
          </p:nvSpPr>
          <p:spPr bwMode="auto">
            <a:xfrm>
              <a:off x="475643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D24A0D87-4C36-4F9B-953B-D60098941488}"/>
                </a:ext>
              </a:extLst>
            </p:cNvPr>
            <p:cNvSpPr/>
            <p:nvPr/>
          </p:nvSpPr>
          <p:spPr bwMode="auto">
            <a:xfrm>
              <a:off x="504804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</a:t>
              </a:r>
              <a:r>
                <a:rPr lang="en-US" altLang="ko-KR" sz="1600" dirty="0" err="1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i</a:t>
              </a: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4442D091-8BE5-4D61-AA6D-FE0394130B41}"/>
                </a:ext>
              </a:extLst>
            </p:cNvPr>
            <p:cNvSpPr/>
            <p:nvPr/>
          </p:nvSpPr>
          <p:spPr bwMode="auto">
            <a:xfrm>
              <a:off x="53437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48A14719-447F-48DD-A31F-801E016A6951}"/>
                </a:ext>
              </a:extLst>
            </p:cNvPr>
            <p:cNvSpPr/>
            <p:nvPr/>
          </p:nvSpPr>
          <p:spPr bwMode="auto">
            <a:xfrm>
              <a:off x="56353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23EC8C6A-5617-45BD-9E1B-0A8C314B8740}"/>
                </a:ext>
              </a:extLst>
            </p:cNvPr>
            <p:cNvSpPr/>
            <p:nvPr/>
          </p:nvSpPr>
          <p:spPr bwMode="auto">
            <a:xfrm>
              <a:off x="59273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B729F65E-57EF-472F-AD01-E0BE46A7C738}"/>
                </a:ext>
              </a:extLst>
            </p:cNvPr>
            <p:cNvSpPr/>
            <p:nvPr/>
          </p:nvSpPr>
          <p:spPr bwMode="auto">
            <a:xfrm>
              <a:off x="62189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803B4B37-A686-42DF-89D5-5C76B992F029}"/>
                </a:ext>
              </a:extLst>
            </p:cNvPr>
            <p:cNvSpPr/>
            <p:nvPr/>
          </p:nvSpPr>
          <p:spPr bwMode="auto">
            <a:xfrm>
              <a:off x="651058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1AA6CF7-6A64-4E06-8FCE-69350A99030D}"/>
                </a:ext>
              </a:extLst>
            </p:cNvPr>
            <p:cNvSpPr/>
            <p:nvPr/>
          </p:nvSpPr>
          <p:spPr bwMode="auto">
            <a:xfrm>
              <a:off x="680219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0291A968-69A0-4763-BD5B-CB8C5DE4E1D0}"/>
                </a:ext>
              </a:extLst>
            </p:cNvPr>
            <p:cNvSpPr/>
            <p:nvPr/>
          </p:nvSpPr>
          <p:spPr bwMode="auto">
            <a:xfrm>
              <a:off x="7093804" y="5285828"/>
              <a:ext cx="41124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‘\0’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705AEB-E0DC-49FF-A6DE-FF06E08A497B}"/>
                </a:ext>
              </a:extLst>
            </p:cNvPr>
            <p:cNvSpPr txBox="1"/>
            <p:nvPr/>
          </p:nvSpPr>
          <p:spPr>
            <a:xfrm>
              <a:off x="66597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1F68880-C147-47DE-82D3-E7EFDD94B0E4}"/>
                </a:ext>
              </a:extLst>
            </p:cNvPr>
            <p:cNvSpPr txBox="1"/>
            <p:nvPr/>
          </p:nvSpPr>
          <p:spPr>
            <a:xfrm>
              <a:off x="96566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6D8487F-F468-492D-96F2-5963A50D48B5}"/>
                </a:ext>
              </a:extLst>
            </p:cNvPr>
            <p:cNvSpPr txBox="1"/>
            <p:nvPr/>
          </p:nvSpPr>
          <p:spPr>
            <a:xfrm>
              <a:off x="1250890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572B342-3C6D-4CC7-B8B8-5FE7BFC91219}"/>
                </a:ext>
              </a:extLst>
            </p:cNvPr>
            <p:cNvSpPr txBox="1"/>
            <p:nvPr/>
          </p:nvSpPr>
          <p:spPr>
            <a:xfrm>
              <a:off x="1550585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F60EC33-A7F3-420C-AD1B-7CF146E14E3F}"/>
                </a:ext>
              </a:extLst>
            </p:cNvPr>
            <p:cNvSpPr txBox="1"/>
            <p:nvPr/>
          </p:nvSpPr>
          <p:spPr>
            <a:xfrm>
              <a:off x="1837309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6E287AB-6FC6-4154-AE02-5E7AD855CDE4}"/>
                </a:ext>
              </a:extLst>
            </p:cNvPr>
            <p:cNvSpPr txBox="1"/>
            <p:nvPr/>
          </p:nvSpPr>
          <p:spPr>
            <a:xfrm>
              <a:off x="2137004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1499C19-D335-4523-91EB-D782F61A25DC}"/>
                </a:ext>
              </a:extLst>
            </p:cNvPr>
            <p:cNvSpPr txBox="1"/>
            <p:nvPr/>
          </p:nvSpPr>
          <p:spPr>
            <a:xfrm>
              <a:off x="242222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FC760BA-4B81-4A04-AEF9-58BB5F0BF175}"/>
                </a:ext>
              </a:extLst>
            </p:cNvPr>
            <p:cNvSpPr txBox="1"/>
            <p:nvPr/>
          </p:nvSpPr>
          <p:spPr>
            <a:xfrm>
              <a:off x="272192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15A1F11-E2BB-4C49-B594-5D1010974751}"/>
                </a:ext>
              </a:extLst>
            </p:cNvPr>
            <p:cNvSpPr txBox="1"/>
            <p:nvPr/>
          </p:nvSpPr>
          <p:spPr>
            <a:xfrm>
              <a:off x="3002701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BC6BF07-3BC9-4DB8-905C-61BABB881073}"/>
                </a:ext>
              </a:extLst>
            </p:cNvPr>
            <p:cNvSpPr txBox="1"/>
            <p:nvPr/>
          </p:nvSpPr>
          <p:spPr>
            <a:xfrm>
              <a:off x="3302396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2EEA14-C684-49F0-9392-2E595878CC84}"/>
                </a:ext>
              </a:extLst>
            </p:cNvPr>
            <p:cNvSpPr txBox="1"/>
            <p:nvPr/>
          </p:nvSpPr>
          <p:spPr>
            <a:xfrm>
              <a:off x="353552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0D8EDD5-7D1A-4557-82F3-4741246B5CBA}"/>
                </a:ext>
              </a:extLst>
            </p:cNvPr>
            <p:cNvSpPr txBox="1"/>
            <p:nvPr/>
          </p:nvSpPr>
          <p:spPr>
            <a:xfrm>
              <a:off x="383521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909201E-BA63-494D-AA0E-AA2352D795A6}"/>
                </a:ext>
              </a:extLst>
            </p:cNvPr>
            <p:cNvSpPr txBox="1"/>
            <p:nvPr/>
          </p:nvSpPr>
          <p:spPr>
            <a:xfrm>
              <a:off x="4121941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4EB283-E7B8-4356-B5CB-F230C4D1F3A6}"/>
                </a:ext>
              </a:extLst>
            </p:cNvPr>
            <p:cNvSpPr txBox="1"/>
            <p:nvPr/>
          </p:nvSpPr>
          <p:spPr>
            <a:xfrm>
              <a:off x="4421636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D71081D-2CC1-49C8-9E86-4250CCC3F3A1}"/>
                </a:ext>
              </a:extLst>
            </p:cNvPr>
            <p:cNvSpPr txBox="1"/>
            <p:nvPr/>
          </p:nvSpPr>
          <p:spPr>
            <a:xfrm>
              <a:off x="4706859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0699D85-6BE4-4272-932B-453A9D64412C}"/>
                </a:ext>
              </a:extLst>
            </p:cNvPr>
            <p:cNvSpPr txBox="1"/>
            <p:nvPr/>
          </p:nvSpPr>
          <p:spPr>
            <a:xfrm>
              <a:off x="5006554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D7BB38C-7690-4472-B114-A64F93AE09A1}"/>
                </a:ext>
              </a:extLst>
            </p:cNvPr>
            <p:cNvSpPr txBox="1"/>
            <p:nvPr/>
          </p:nvSpPr>
          <p:spPr>
            <a:xfrm>
              <a:off x="529170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8DA1D55-F780-4D34-9BF5-24D172614092}"/>
                </a:ext>
              </a:extLst>
            </p:cNvPr>
            <p:cNvSpPr txBox="1"/>
            <p:nvPr/>
          </p:nvSpPr>
          <p:spPr>
            <a:xfrm>
              <a:off x="5591400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003E8C-746F-4A71-A333-1C32887F7F87}"/>
                </a:ext>
              </a:extLst>
            </p:cNvPr>
            <p:cNvSpPr txBox="1"/>
            <p:nvPr/>
          </p:nvSpPr>
          <p:spPr>
            <a:xfrm>
              <a:off x="5876623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278B274-DA59-48E0-A63C-EA2D4462699C}"/>
                </a:ext>
              </a:extLst>
            </p:cNvPr>
            <p:cNvSpPr txBox="1"/>
            <p:nvPr/>
          </p:nvSpPr>
          <p:spPr>
            <a:xfrm>
              <a:off x="6176318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D9837A1-B8E8-4C71-87A5-33528A02E3C8}"/>
                </a:ext>
              </a:extLst>
            </p:cNvPr>
            <p:cNvSpPr txBox="1"/>
            <p:nvPr/>
          </p:nvSpPr>
          <p:spPr>
            <a:xfrm>
              <a:off x="646304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465E23A-9208-44E9-959A-113A167B584F}"/>
                </a:ext>
              </a:extLst>
            </p:cNvPr>
            <p:cNvSpPr txBox="1"/>
            <p:nvPr/>
          </p:nvSpPr>
          <p:spPr>
            <a:xfrm>
              <a:off x="676273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B9E6C3E-9A0F-494C-A1BA-FCC06025DCC0}"/>
                </a:ext>
              </a:extLst>
            </p:cNvPr>
            <p:cNvSpPr txBox="1"/>
            <p:nvPr/>
          </p:nvSpPr>
          <p:spPr>
            <a:xfrm>
              <a:off x="709518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FB060D4-EFE5-44B2-9F7F-952602DEE966}"/>
                </a:ext>
              </a:extLst>
            </p:cNvPr>
            <p:cNvSpPr txBox="1"/>
            <p:nvPr/>
          </p:nvSpPr>
          <p:spPr>
            <a:xfrm>
              <a:off x="7854309" y="5293912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...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21B42069-B6DD-4072-B218-1CAA1CE707F0}"/>
                </a:ext>
              </a:extLst>
            </p:cNvPr>
            <p:cNvSpPr/>
            <p:nvPr/>
          </p:nvSpPr>
          <p:spPr bwMode="auto">
            <a:xfrm>
              <a:off x="824115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FD6FC191-765A-4ABC-8D9B-C2181C3ADDF0}"/>
                </a:ext>
              </a:extLst>
            </p:cNvPr>
            <p:cNvSpPr/>
            <p:nvPr/>
          </p:nvSpPr>
          <p:spPr bwMode="auto">
            <a:xfrm>
              <a:off x="750505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A9EF1D9-E1C8-4AC6-8C10-ECC96FB69CBA}"/>
                </a:ext>
              </a:extLst>
            </p:cNvPr>
            <p:cNvSpPr txBox="1"/>
            <p:nvPr/>
          </p:nvSpPr>
          <p:spPr>
            <a:xfrm>
              <a:off x="745542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33EF4A5-CD06-4D1A-B59C-A892FCE617D1}"/>
                </a:ext>
              </a:extLst>
            </p:cNvPr>
            <p:cNvSpPr txBox="1"/>
            <p:nvPr/>
          </p:nvSpPr>
          <p:spPr>
            <a:xfrm>
              <a:off x="8074241" y="5718827"/>
              <a:ext cx="601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1999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</p:grp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F560462D-2513-4BD7-B897-691E5910F194}"/>
              </a:ext>
            </a:extLst>
          </p:cNvPr>
          <p:cNvCxnSpPr/>
          <p:nvPr/>
        </p:nvCxnSpPr>
        <p:spPr>
          <a:xfrm>
            <a:off x="7499350" y="5268773"/>
            <a:ext cx="0" cy="196027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E5AAD4D-6530-4C8E-BDA0-4E30E8E9B8C0}"/>
              </a:ext>
            </a:extLst>
          </p:cNvPr>
          <p:cNvSpPr txBox="1"/>
          <p:nvPr/>
        </p:nvSpPr>
        <p:spPr>
          <a:xfrm>
            <a:off x="6091471" y="4935187"/>
            <a:ext cx="2795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command[</a:t>
            </a:r>
            <a:r>
              <a:rPr lang="en-US" altLang="ko-KR" sz="1400" b="1" dirty="0" err="1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strlen</a:t>
            </a:r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(command)-1]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0CE4CDD-BC48-436D-A0CD-B8E7E89C9C14}"/>
              </a:ext>
            </a:extLst>
          </p:cNvPr>
          <p:cNvSpPr txBox="1"/>
          <p:nvPr/>
        </p:nvSpPr>
        <p:spPr>
          <a:xfrm>
            <a:off x="332480" y="4862575"/>
            <a:ext cx="936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A285F2B2-F105-4A54-9437-4690B8224F03}"/>
              </a:ext>
            </a:extLst>
          </p:cNvPr>
          <p:cNvCxnSpPr>
            <a:cxnSpLocks/>
            <a:stCxn id="65" idx="2"/>
            <a:endCxn id="15" idx="0"/>
          </p:cNvCxnSpPr>
          <p:nvPr/>
        </p:nvCxnSpPr>
        <p:spPr>
          <a:xfrm rot="5400000">
            <a:off x="498195" y="5162278"/>
            <a:ext cx="294448" cy="310597"/>
          </a:xfrm>
          <a:prstGeom prst="bentConnector3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2911BCB-B320-4B0B-957D-6C3EC0CDC080}"/>
              </a:ext>
            </a:extLst>
          </p:cNvPr>
          <p:cNvSpPr txBox="1"/>
          <p:nvPr/>
        </p:nvSpPr>
        <p:spPr>
          <a:xfrm>
            <a:off x="2058096" y="1001898"/>
            <a:ext cx="54922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stdin);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D83E161D-4A7C-426D-8819-05A17C259FDF}"/>
              </a:ext>
            </a:extLst>
          </p:cNvPr>
          <p:cNvCxnSpPr>
            <a:cxnSpLocks/>
          </p:cNvCxnSpPr>
          <p:nvPr/>
        </p:nvCxnSpPr>
        <p:spPr>
          <a:xfrm>
            <a:off x="1746151" y="2147341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7B8A35E3-3EB6-430A-A876-D3A598E4AFB9}"/>
              </a:ext>
            </a:extLst>
          </p:cNvPr>
          <p:cNvSpPr/>
          <p:nvPr/>
        </p:nvSpPr>
        <p:spPr bwMode="auto">
          <a:xfrm>
            <a:off x="2049975" y="2044394"/>
            <a:ext cx="3963988" cy="202686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80386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12">
            <a:extLst>
              <a:ext uri="{FF2B5EF4-FFF2-40B4-BE49-F238E27FC236}">
                <a16:creationId xmlns:a16="http://schemas.microsoft.com/office/drawing/2014/main" id="{2AA54B19-D322-47FD-9CAB-E8712A3CD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3149172"/>
            <a:ext cx="8498007" cy="2562807"/>
          </a:xfrm>
        </p:spPr>
        <p:txBody>
          <a:bodyPr/>
          <a:lstStyle/>
          <a:p>
            <a:r>
              <a:rPr lang="en-US" altLang="ko-KR" dirty="0"/>
              <a:t>Delimits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command</a:t>
            </a:r>
            <a:r>
              <a:rPr lang="en-US" altLang="ko-KR" dirty="0"/>
              <a:t> by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“ “, 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and returns the start address of the delimited string</a:t>
            </a:r>
          </a:p>
          <a:p>
            <a:r>
              <a:rPr lang="en-US" altLang="ko-KR" dirty="0"/>
              <a:t>Finds “ “ and replaces “ “ with ‘\0’</a:t>
            </a:r>
          </a:p>
          <a:p>
            <a:r>
              <a:rPr lang="en-US" altLang="ko-KR" dirty="0"/>
              <a:t>Saves position where it scanned in its static variable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 (3)</a:t>
            </a:r>
            <a:endParaRPr lang="ko-KR" altLang="en-US" dirty="0"/>
          </a:p>
        </p:txBody>
      </p:sp>
      <p:grpSp>
        <p:nvGrpSpPr>
          <p:cNvPr id="73" name="그룹 72">
            <a:extLst>
              <a:ext uri="{FF2B5EF4-FFF2-40B4-BE49-F238E27FC236}">
                <a16:creationId xmlns:a16="http://schemas.microsoft.com/office/drawing/2014/main" id="{5628707A-FDDB-42F9-ADDA-6BE3EA64F5DC}"/>
              </a:ext>
            </a:extLst>
          </p:cNvPr>
          <p:cNvGrpSpPr/>
          <p:nvPr/>
        </p:nvGrpSpPr>
        <p:grpSpPr>
          <a:xfrm>
            <a:off x="326003" y="5604500"/>
            <a:ext cx="8659736" cy="740776"/>
            <a:chOff x="665972" y="5285828"/>
            <a:chExt cx="8009717" cy="740776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0E40DCE3-7ADA-4A48-98D0-3FFE74B3E4D3}"/>
                </a:ext>
              </a:extLst>
            </p:cNvPr>
            <p:cNvSpPr/>
            <p:nvPr/>
          </p:nvSpPr>
          <p:spPr bwMode="auto">
            <a:xfrm>
              <a:off x="671963" y="5285828"/>
              <a:ext cx="7860143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7295B30-9A59-4941-8F84-FE825D1E8FE1}"/>
                </a:ext>
              </a:extLst>
            </p:cNvPr>
            <p:cNvSpPr/>
            <p:nvPr/>
          </p:nvSpPr>
          <p:spPr bwMode="auto">
            <a:xfrm>
              <a:off x="67196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497D8310-D41A-4D79-9EDD-996FA2D21ADE}"/>
                </a:ext>
              </a:extLst>
            </p:cNvPr>
            <p:cNvSpPr/>
            <p:nvPr/>
          </p:nvSpPr>
          <p:spPr bwMode="auto">
            <a:xfrm>
              <a:off x="96357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‘c’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2317AA1-FBDD-4690-81F8-EF28C79186A9}"/>
                </a:ext>
              </a:extLst>
            </p:cNvPr>
            <p:cNvSpPr/>
            <p:nvPr/>
          </p:nvSpPr>
          <p:spPr bwMode="auto">
            <a:xfrm>
              <a:off x="12551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8A956D5A-8BC9-41BD-B878-46FE8EA2E8C5}"/>
                </a:ext>
              </a:extLst>
            </p:cNvPr>
            <p:cNvSpPr/>
            <p:nvPr/>
          </p:nvSpPr>
          <p:spPr bwMode="auto">
            <a:xfrm>
              <a:off x="15468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4774EFC5-67E4-4A24-9AD6-32408466B237}"/>
                </a:ext>
              </a:extLst>
            </p:cNvPr>
            <p:cNvSpPr/>
            <p:nvPr/>
          </p:nvSpPr>
          <p:spPr bwMode="auto">
            <a:xfrm>
              <a:off x="183878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\0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highlight>
                  <a:srgbClr val="FFFF00"/>
                </a:highlight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4A85D5D8-D2D9-4AA7-9ED2-F5310DC23D84}"/>
                </a:ext>
              </a:extLst>
            </p:cNvPr>
            <p:cNvSpPr/>
            <p:nvPr/>
          </p:nvSpPr>
          <p:spPr bwMode="auto">
            <a:xfrm>
              <a:off x="213040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EC23426E-D2AA-42B1-82B7-291EBB6B2B5E}"/>
                </a:ext>
              </a:extLst>
            </p:cNvPr>
            <p:cNvSpPr/>
            <p:nvPr/>
          </p:nvSpPr>
          <p:spPr bwMode="auto">
            <a:xfrm>
              <a:off x="242201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625E8098-AFF5-49FB-9676-BE0FC44C1CAD}"/>
                </a:ext>
              </a:extLst>
            </p:cNvPr>
            <p:cNvSpPr/>
            <p:nvPr/>
          </p:nvSpPr>
          <p:spPr bwMode="auto">
            <a:xfrm>
              <a:off x="271362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2331D77B-DEB7-4134-81C6-EA009F95E732}"/>
                </a:ext>
              </a:extLst>
            </p:cNvPr>
            <p:cNvSpPr/>
            <p:nvPr/>
          </p:nvSpPr>
          <p:spPr bwMode="auto">
            <a:xfrm>
              <a:off x="300638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8130B097-D6D7-4472-ADEA-859B53849F41}"/>
                </a:ext>
              </a:extLst>
            </p:cNvPr>
            <p:cNvSpPr/>
            <p:nvPr/>
          </p:nvSpPr>
          <p:spPr bwMode="auto">
            <a:xfrm>
              <a:off x="3297994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1100D202-87E2-481E-8A6F-34018C1509C8}"/>
                </a:ext>
              </a:extLst>
            </p:cNvPr>
            <p:cNvSpPr/>
            <p:nvPr/>
          </p:nvSpPr>
          <p:spPr bwMode="auto">
            <a:xfrm>
              <a:off x="35896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16A82C35-58FB-436D-A5D2-19BAB850099D}"/>
                </a:ext>
              </a:extLst>
            </p:cNvPr>
            <p:cNvSpPr/>
            <p:nvPr/>
          </p:nvSpPr>
          <p:spPr bwMode="auto">
            <a:xfrm>
              <a:off x="38812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‘q’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8C30AD84-A0AB-4B9C-816A-498DEAD6C1A6}"/>
                </a:ext>
              </a:extLst>
            </p:cNvPr>
            <p:cNvSpPr/>
            <p:nvPr/>
          </p:nvSpPr>
          <p:spPr bwMode="auto">
            <a:xfrm>
              <a:off x="4173206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‘u’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0" name="직사각형 29">
              <a:extLst>
                <a:ext uri="{FF2B5EF4-FFF2-40B4-BE49-F238E27FC236}">
                  <a16:creationId xmlns:a16="http://schemas.microsoft.com/office/drawing/2014/main" id="{6F99B13C-2790-4CB8-A3D6-B5882369A0C7}"/>
                </a:ext>
              </a:extLst>
            </p:cNvPr>
            <p:cNvSpPr/>
            <p:nvPr/>
          </p:nvSpPr>
          <p:spPr bwMode="auto">
            <a:xfrm>
              <a:off x="4464818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‘a’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430AC1EA-D07B-48BD-BBAC-3A35676F20A5}"/>
                </a:ext>
              </a:extLst>
            </p:cNvPr>
            <p:cNvSpPr/>
            <p:nvPr/>
          </p:nvSpPr>
          <p:spPr bwMode="auto">
            <a:xfrm>
              <a:off x="4756430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D24A0D87-4C36-4F9B-953B-D60098941488}"/>
                </a:ext>
              </a:extLst>
            </p:cNvPr>
            <p:cNvSpPr/>
            <p:nvPr/>
          </p:nvSpPr>
          <p:spPr bwMode="auto">
            <a:xfrm>
              <a:off x="5048042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</a:t>
              </a:r>
              <a:r>
                <a:rPr lang="en-US" altLang="ko-KR" sz="1600" dirty="0" err="1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i</a:t>
              </a: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3" name="직사각형 32">
              <a:extLst>
                <a:ext uri="{FF2B5EF4-FFF2-40B4-BE49-F238E27FC236}">
                  <a16:creationId xmlns:a16="http://schemas.microsoft.com/office/drawing/2014/main" id="{4442D091-8BE5-4D61-AA6D-FE0394130B41}"/>
                </a:ext>
              </a:extLst>
            </p:cNvPr>
            <p:cNvSpPr/>
            <p:nvPr/>
          </p:nvSpPr>
          <p:spPr bwMode="auto">
            <a:xfrm>
              <a:off x="53437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 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48A14719-447F-48DD-A31F-801E016A6951}"/>
                </a:ext>
              </a:extLst>
            </p:cNvPr>
            <p:cNvSpPr/>
            <p:nvPr/>
          </p:nvSpPr>
          <p:spPr bwMode="auto">
            <a:xfrm>
              <a:off x="56353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23EC8C6A-5617-45BD-9E1B-0A8C314B8740}"/>
                </a:ext>
              </a:extLst>
            </p:cNvPr>
            <p:cNvSpPr/>
            <p:nvPr/>
          </p:nvSpPr>
          <p:spPr bwMode="auto">
            <a:xfrm>
              <a:off x="5927357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B729F65E-57EF-472F-AD01-E0BE46A7C738}"/>
                </a:ext>
              </a:extLst>
            </p:cNvPr>
            <p:cNvSpPr/>
            <p:nvPr/>
          </p:nvSpPr>
          <p:spPr bwMode="auto">
            <a:xfrm>
              <a:off x="6218969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803B4B37-A686-42DF-89D5-5C76B992F029}"/>
                </a:ext>
              </a:extLst>
            </p:cNvPr>
            <p:cNvSpPr/>
            <p:nvPr/>
          </p:nvSpPr>
          <p:spPr bwMode="auto">
            <a:xfrm>
              <a:off x="651058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71AA6CF7-6A64-4E06-8FCE-69350A99030D}"/>
                </a:ext>
              </a:extLst>
            </p:cNvPr>
            <p:cNvSpPr/>
            <p:nvPr/>
          </p:nvSpPr>
          <p:spPr bwMode="auto">
            <a:xfrm>
              <a:off x="680219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0291A968-69A0-4763-BD5B-CB8C5DE4E1D0}"/>
                </a:ext>
              </a:extLst>
            </p:cNvPr>
            <p:cNvSpPr/>
            <p:nvPr/>
          </p:nvSpPr>
          <p:spPr bwMode="auto">
            <a:xfrm>
              <a:off x="7093804" y="5285828"/>
              <a:ext cx="41124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‘\0’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5705AEB-E0DC-49FF-A6DE-FF06E08A497B}"/>
                </a:ext>
              </a:extLst>
            </p:cNvPr>
            <p:cNvSpPr txBox="1"/>
            <p:nvPr/>
          </p:nvSpPr>
          <p:spPr>
            <a:xfrm>
              <a:off x="66597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1F68880-C147-47DE-82D3-E7EFDD94B0E4}"/>
                </a:ext>
              </a:extLst>
            </p:cNvPr>
            <p:cNvSpPr txBox="1"/>
            <p:nvPr/>
          </p:nvSpPr>
          <p:spPr>
            <a:xfrm>
              <a:off x="96566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6D8487F-F468-492D-96F2-5963A50D48B5}"/>
                </a:ext>
              </a:extLst>
            </p:cNvPr>
            <p:cNvSpPr txBox="1"/>
            <p:nvPr/>
          </p:nvSpPr>
          <p:spPr>
            <a:xfrm>
              <a:off x="1250890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572B342-3C6D-4CC7-B8B8-5FE7BFC91219}"/>
                </a:ext>
              </a:extLst>
            </p:cNvPr>
            <p:cNvSpPr txBox="1"/>
            <p:nvPr/>
          </p:nvSpPr>
          <p:spPr>
            <a:xfrm>
              <a:off x="1550585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F60EC33-A7F3-420C-AD1B-7CF146E14E3F}"/>
                </a:ext>
              </a:extLst>
            </p:cNvPr>
            <p:cNvSpPr txBox="1"/>
            <p:nvPr/>
          </p:nvSpPr>
          <p:spPr>
            <a:xfrm>
              <a:off x="1837309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6E287AB-6FC6-4154-AE02-5E7AD855CDE4}"/>
                </a:ext>
              </a:extLst>
            </p:cNvPr>
            <p:cNvSpPr txBox="1"/>
            <p:nvPr/>
          </p:nvSpPr>
          <p:spPr>
            <a:xfrm>
              <a:off x="2137004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1499C19-D335-4523-91EB-D782F61A25DC}"/>
                </a:ext>
              </a:extLst>
            </p:cNvPr>
            <p:cNvSpPr txBox="1"/>
            <p:nvPr/>
          </p:nvSpPr>
          <p:spPr>
            <a:xfrm>
              <a:off x="2422227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FC760BA-4B81-4A04-AEF9-58BB5F0BF175}"/>
                </a:ext>
              </a:extLst>
            </p:cNvPr>
            <p:cNvSpPr txBox="1"/>
            <p:nvPr/>
          </p:nvSpPr>
          <p:spPr>
            <a:xfrm>
              <a:off x="2721922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15A1F11-E2BB-4C49-B594-5D1010974751}"/>
                </a:ext>
              </a:extLst>
            </p:cNvPr>
            <p:cNvSpPr txBox="1"/>
            <p:nvPr/>
          </p:nvSpPr>
          <p:spPr>
            <a:xfrm>
              <a:off x="3002701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BC6BF07-3BC9-4DB8-905C-61BABB881073}"/>
                </a:ext>
              </a:extLst>
            </p:cNvPr>
            <p:cNvSpPr txBox="1"/>
            <p:nvPr/>
          </p:nvSpPr>
          <p:spPr>
            <a:xfrm>
              <a:off x="3302396" y="571882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52EEA14-C684-49F0-9392-2E595878CC84}"/>
                </a:ext>
              </a:extLst>
            </p:cNvPr>
            <p:cNvSpPr txBox="1"/>
            <p:nvPr/>
          </p:nvSpPr>
          <p:spPr>
            <a:xfrm>
              <a:off x="353552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0D8EDD5-7D1A-4557-82F3-4741246B5CBA}"/>
                </a:ext>
              </a:extLst>
            </p:cNvPr>
            <p:cNvSpPr txBox="1"/>
            <p:nvPr/>
          </p:nvSpPr>
          <p:spPr>
            <a:xfrm>
              <a:off x="383521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909201E-BA63-494D-AA0E-AA2352D795A6}"/>
                </a:ext>
              </a:extLst>
            </p:cNvPr>
            <p:cNvSpPr txBox="1"/>
            <p:nvPr/>
          </p:nvSpPr>
          <p:spPr>
            <a:xfrm>
              <a:off x="4121941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4EB283-E7B8-4356-B5CB-F230C4D1F3A6}"/>
                </a:ext>
              </a:extLst>
            </p:cNvPr>
            <p:cNvSpPr txBox="1"/>
            <p:nvPr/>
          </p:nvSpPr>
          <p:spPr>
            <a:xfrm>
              <a:off x="4421636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D71081D-2CC1-49C8-9E86-4250CCC3F3A1}"/>
                </a:ext>
              </a:extLst>
            </p:cNvPr>
            <p:cNvSpPr txBox="1"/>
            <p:nvPr/>
          </p:nvSpPr>
          <p:spPr>
            <a:xfrm>
              <a:off x="4706859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14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0699D85-6BE4-4272-932B-453A9D64412C}"/>
                </a:ext>
              </a:extLst>
            </p:cNvPr>
            <p:cNvSpPr txBox="1"/>
            <p:nvPr/>
          </p:nvSpPr>
          <p:spPr>
            <a:xfrm>
              <a:off x="5006554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15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D7BB38C-7690-4472-B114-A64F93AE09A1}"/>
                </a:ext>
              </a:extLst>
            </p:cNvPr>
            <p:cNvSpPr txBox="1"/>
            <p:nvPr/>
          </p:nvSpPr>
          <p:spPr>
            <a:xfrm>
              <a:off x="529170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16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8DA1D55-F780-4D34-9BF5-24D172614092}"/>
                </a:ext>
              </a:extLst>
            </p:cNvPr>
            <p:cNvSpPr txBox="1"/>
            <p:nvPr/>
          </p:nvSpPr>
          <p:spPr>
            <a:xfrm>
              <a:off x="5591400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17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003E8C-746F-4A71-A333-1C32887F7F87}"/>
                </a:ext>
              </a:extLst>
            </p:cNvPr>
            <p:cNvSpPr txBox="1"/>
            <p:nvPr/>
          </p:nvSpPr>
          <p:spPr>
            <a:xfrm>
              <a:off x="5876623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18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278B274-DA59-48E0-A63C-EA2D4462699C}"/>
                </a:ext>
              </a:extLst>
            </p:cNvPr>
            <p:cNvSpPr txBox="1"/>
            <p:nvPr/>
          </p:nvSpPr>
          <p:spPr>
            <a:xfrm>
              <a:off x="6176318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D9837A1-B8E8-4C71-87A5-33528A02E3C8}"/>
                </a:ext>
              </a:extLst>
            </p:cNvPr>
            <p:cNvSpPr txBox="1"/>
            <p:nvPr/>
          </p:nvSpPr>
          <p:spPr>
            <a:xfrm>
              <a:off x="6463042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20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465E23A-9208-44E9-959A-113A167B584F}"/>
                </a:ext>
              </a:extLst>
            </p:cNvPr>
            <p:cNvSpPr txBox="1"/>
            <p:nvPr/>
          </p:nvSpPr>
          <p:spPr>
            <a:xfrm>
              <a:off x="676273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21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B9E6C3E-9A0F-494C-A1BA-FCC06025DCC0}"/>
                </a:ext>
              </a:extLst>
            </p:cNvPr>
            <p:cNvSpPr txBox="1"/>
            <p:nvPr/>
          </p:nvSpPr>
          <p:spPr>
            <a:xfrm>
              <a:off x="7095187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22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FB060D4-EFE5-44B2-9F7F-952602DEE966}"/>
                </a:ext>
              </a:extLst>
            </p:cNvPr>
            <p:cNvSpPr txBox="1"/>
            <p:nvPr/>
          </p:nvSpPr>
          <p:spPr>
            <a:xfrm>
              <a:off x="7854309" y="5293912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...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67" name="직사각형 66">
              <a:extLst>
                <a:ext uri="{FF2B5EF4-FFF2-40B4-BE49-F238E27FC236}">
                  <a16:creationId xmlns:a16="http://schemas.microsoft.com/office/drawing/2014/main" id="{21B42069-B6DD-4072-B218-1CAA1CE707F0}"/>
                </a:ext>
              </a:extLst>
            </p:cNvPr>
            <p:cNvSpPr/>
            <p:nvPr/>
          </p:nvSpPr>
          <p:spPr bwMode="auto">
            <a:xfrm>
              <a:off x="8241153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FD6FC191-765A-4ABC-8D9B-C2181C3ADDF0}"/>
                </a:ext>
              </a:extLst>
            </p:cNvPr>
            <p:cNvSpPr/>
            <p:nvPr/>
          </p:nvSpPr>
          <p:spPr bwMode="auto">
            <a:xfrm>
              <a:off x="7505051" y="5285828"/>
              <a:ext cx="29161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‘0’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A9EF1D9-E1C8-4AC6-8C10-ECC96FB69CBA}"/>
                </a:ext>
              </a:extLst>
            </p:cNvPr>
            <p:cNvSpPr txBox="1"/>
            <p:nvPr/>
          </p:nvSpPr>
          <p:spPr>
            <a:xfrm>
              <a:off x="7455425" y="5718827"/>
              <a:ext cx="3930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23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33EF4A5-CD06-4D1A-B59C-A892FCE617D1}"/>
                </a:ext>
              </a:extLst>
            </p:cNvPr>
            <p:cNvSpPr txBox="1"/>
            <p:nvPr/>
          </p:nvSpPr>
          <p:spPr>
            <a:xfrm>
              <a:off x="8074241" y="5718827"/>
              <a:ext cx="601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1999</a:t>
              </a:r>
              <a:endParaRPr lang="ko-KR" altLang="en-US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78798618-1A36-4279-A414-2B816D6127EE}"/>
              </a:ext>
            </a:extLst>
          </p:cNvPr>
          <p:cNvSpPr txBox="1"/>
          <p:nvPr/>
        </p:nvSpPr>
        <p:spPr>
          <a:xfrm>
            <a:off x="80068" y="4924777"/>
            <a:ext cx="936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stCxn id="65" idx="2"/>
            <a:endCxn id="10" idx="0"/>
          </p:cNvCxnSpPr>
          <p:nvPr/>
        </p:nvCxnSpPr>
        <p:spPr>
          <a:xfrm rot="5400000">
            <a:off x="300078" y="5356271"/>
            <a:ext cx="371945" cy="124511"/>
          </a:xfrm>
          <a:prstGeom prst="bentConnector3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5E331BF-52AB-4486-9953-43743560A382}"/>
              </a:ext>
            </a:extLst>
          </p:cNvPr>
          <p:cNvSpPr/>
          <p:nvPr/>
        </p:nvSpPr>
        <p:spPr bwMode="auto">
          <a:xfrm>
            <a:off x="354351" y="5604499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14167A3-7695-49F6-A15C-5700C240A1E9}"/>
              </a:ext>
            </a:extLst>
          </p:cNvPr>
          <p:cNvSpPr txBox="1"/>
          <p:nvPr/>
        </p:nvSpPr>
        <p:spPr>
          <a:xfrm>
            <a:off x="548305" y="5099756"/>
            <a:ext cx="936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</a:t>
            </a:r>
            <a:endParaRPr lang="ko-KR" altLang="en-US" sz="1400" b="1" dirty="0">
              <a:highlight>
                <a:srgbClr val="FFFF00"/>
              </a:highlight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F21437BA-9E08-4294-BC9F-0E4533D0E08D}"/>
              </a:ext>
            </a:extLst>
          </p:cNvPr>
          <p:cNvSpPr/>
          <p:nvPr/>
        </p:nvSpPr>
        <p:spPr bwMode="auto">
          <a:xfrm>
            <a:off x="484480" y="5604499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672B50FF-E3DD-4CF9-BC6B-61EC8F0222D1}"/>
              </a:ext>
            </a:extLst>
          </p:cNvPr>
          <p:cNvCxnSpPr>
            <a:cxnSpLocks/>
            <a:stCxn id="74" idx="2"/>
            <a:endCxn id="75" idx="0"/>
          </p:cNvCxnSpPr>
          <p:nvPr/>
        </p:nvCxnSpPr>
        <p:spPr>
          <a:xfrm rot="5400000">
            <a:off x="686750" y="5274707"/>
            <a:ext cx="196966" cy="462619"/>
          </a:xfrm>
          <a:prstGeom prst="bentConnector3">
            <a:avLst>
              <a:gd name="adj1" fmla="val 29168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D61BD5AA-6EC7-41F8-8673-DE9DA8DBFBC8}"/>
              </a:ext>
            </a:extLst>
          </p:cNvPr>
          <p:cNvSpPr txBox="1"/>
          <p:nvPr/>
        </p:nvSpPr>
        <p:spPr>
          <a:xfrm>
            <a:off x="1612327" y="5099756"/>
            <a:ext cx="3380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Saves this position at static variable</a:t>
            </a:r>
            <a:endParaRPr lang="ko-KR" altLang="en-US" sz="1400" b="1" dirty="0">
              <a:highlight>
                <a:srgbClr val="FFFF00"/>
              </a:highlight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42A4541A-8371-4DAC-9FD4-5E92884AEFF1}"/>
              </a:ext>
            </a:extLst>
          </p:cNvPr>
          <p:cNvCxnSpPr>
            <a:cxnSpLocks/>
          </p:cNvCxnSpPr>
          <p:nvPr/>
        </p:nvCxnSpPr>
        <p:spPr>
          <a:xfrm>
            <a:off x="2076450" y="5372100"/>
            <a:ext cx="0" cy="232399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94BB5673-C926-42A0-BFA8-CCDCC621C815}"/>
              </a:ext>
            </a:extLst>
          </p:cNvPr>
          <p:cNvSpPr txBox="1"/>
          <p:nvPr/>
        </p:nvSpPr>
        <p:spPr>
          <a:xfrm>
            <a:off x="2058096" y="1001898"/>
            <a:ext cx="54922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stdin);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</p:txBody>
      </p: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891DC430-7444-45F3-A527-4EF4FAF06937}"/>
              </a:ext>
            </a:extLst>
          </p:cNvPr>
          <p:cNvCxnSpPr>
            <a:cxnSpLocks/>
          </p:cNvCxnSpPr>
          <p:nvPr/>
        </p:nvCxnSpPr>
        <p:spPr>
          <a:xfrm>
            <a:off x="1746151" y="2624002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66F766C0-D289-4C10-AC19-13A296CAD80C}"/>
              </a:ext>
            </a:extLst>
          </p:cNvPr>
          <p:cNvSpPr/>
          <p:nvPr/>
        </p:nvSpPr>
        <p:spPr bwMode="auto">
          <a:xfrm>
            <a:off x="2049975" y="2521054"/>
            <a:ext cx="3702111" cy="25132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0294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내용 개체 틀 12">
            <a:extLst>
              <a:ext uri="{FF2B5EF4-FFF2-40B4-BE49-F238E27FC236}">
                <a16:creationId xmlns:a16="http://schemas.microsoft.com/office/drawing/2014/main" id="{2AA54B19-D322-47FD-9CAB-E8712A3CD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3232300"/>
            <a:ext cx="8498007" cy="2562807"/>
          </a:xfrm>
        </p:spPr>
        <p:txBody>
          <a:bodyPr/>
          <a:lstStyle/>
          <a:p>
            <a:r>
              <a:rPr lang="en-US" altLang="ko-KR" dirty="0"/>
              <a:t>Allocates new buffer and copies contents of the delimited argument in the buffer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 (4)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E40DCE3-7ADA-4A48-98D0-3FFE74B3E4D3}"/>
              </a:ext>
            </a:extLst>
          </p:cNvPr>
          <p:cNvSpPr/>
          <p:nvPr/>
        </p:nvSpPr>
        <p:spPr bwMode="auto">
          <a:xfrm>
            <a:off x="332480" y="4785568"/>
            <a:ext cx="8498024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47295B30-9A59-4941-8F84-FE825D1E8FE1}"/>
              </a:ext>
            </a:extLst>
          </p:cNvPr>
          <p:cNvSpPr/>
          <p:nvPr/>
        </p:nvSpPr>
        <p:spPr bwMode="auto">
          <a:xfrm>
            <a:off x="332481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97D8310-D41A-4D79-9EDD-996FA2D21ADE}"/>
              </a:ext>
            </a:extLst>
          </p:cNvPr>
          <p:cNvSpPr/>
          <p:nvPr/>
        </p:nvSpPr>
        <p:spPr bwMode="auto">
          <a:xfrm>
            <a:off x="64775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‘c’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82317AA1-FBDD-4690-81F8-EF28C79186A9}"/>
              </a:ext>
            </a:extLst>
          </p:cNvPr>
          <p:cNvSpPr/>
          <p:nvPr/>
        </p:nvSpPr>
        <p:spPr bwMode="auto">
          <a:xfrm>
            <a:off x="963036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8A956D5A-8BC9-41BD-B878-46FE8EA2E8C5}"/>
              </a:ext>
            </a:extLst>
          </p:cNvPr>
          <p:cNvSpPr/>
          <p:nvPr/>
        </p:nvSpPr>
        <p:spPr bwMode="auto">
          <a:xfrm>
            <a:off x="127831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774EFC5-67E4-4A24-9AD6-32408466B237}"/>
              </a:ext>
            </a:extLst>
          </p:cNvPr>
          <p:cNvSpPr/>
          <p:nvPr/>
        </p:nvSpPr>
        <p:spPr bwMode="auto">
          <a:xfrm>
            <a:off x="159399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A85D5D8-D2D9-4AA7-9ED2-F5310DC23D84}"/>
              </a:ext>
            </a:extLst>
          </p:cNvPr>
          <p:cNvSpPr/>
          <p:nvPr/>
        </p:nvSpPr>
        <p:spPr bwMode="auto">
          <a:xfrm>
            <a:off x="190927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C23426E-D2AA-42B1-82B7-291EBB6B2B5E}"/>
              </a:ext>
            </a:extLst>
          </p:cNvPr>
          <p:cNvSpPr/>
          <p:nvPr/>
        </p:nvSpPr>
        <p:spPr bwMode="auto">
          <a:xfrm>
            <a:off x="222455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625E8098-AFF5-49FB-9676-BE0FC44C1CAD}"/>
              </a:ext>
            </a:extLst>
          </p:cNvPr>
          <p:cNvSpPr/>
          <p:nvPr/>
        </p:nvSpPr>
        <p:spPr bwMode="auto">
          <a:xfrm>
            <a:off x="2539830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2331D77B-DEB7-4134-81C6-EA009F95E732}"/>
              </a:ext>
            </a:extLst>
          </p:cNvPr>
          <p:cNvSpPr/>
          <p:nvPr/>
        </p:nvSpPr>
        <p:spPr bwMode="auto">
          <a:xfrm>
            <a:off x="2856346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8130B097-D6D7-4472-ADEA-859B53849F41}"/>
              </a:ext>
            </a:extLst>
          </p:cNvPr>
          <p:cNvSpPr/>
          <p:nvPr/>
        </p:nvSpPr>
        <p:spPr bwMode="auto">
          <a:xfrm>
            <a:off x="317162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1100D202-87E2-481E-8A6F-34018C1509C8}"/>
              </a:ext>
            </a:extLst>
          </p:cNvPr>
          <p:cNvSpPr/>
          <p:nvPr/>
        </p:nvSpPr>
        <p:spPr bwMode="auto">
          <a:xfrm>
            <a:off x="3486901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 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6A82C35-58FB-436D-A5D2-19BAB850099D}"/>
              </a:ext>
            </a:extLst>
          </p:cNvPr>
          <p:cNvSpPr/>
          <p:nvPr/>
        </p:nvSpPr>
        <p:spPr bwMode="auto">
          <a:xfrm>
            <a:off x="3802178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‘q’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8C30AD84-A0AB-4B9C-816A-498DEAD6C1A6}"/>
              </a:ext>
            </a:extLst>
          </p:cNvPr>
          <p:cNvSpPr/>
          <p:nvPr/>
        </p:nvSpPr>
        <p:spPr bwMode="auto">
          <a:xfrm>
            <a:off x="411786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‘u’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F99B13C-2790-4CB8-A3D6-B5882369A0C7}"/>
              </a:ext>
            </a:extLst>
          </p:cNvPr>
          <p:cNvSpPr/>
          <p:nvPr/>
        </p:nvSpPr>
        <p:spPr bwMode="auto">
          <a:xfrm>
            <a:off x="4433140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‘a’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430AC1EA-D07B-48BD-BBAC-3A35676F20A5}"/>
              </a:ext>
            </a:extLst>
          </p:cNvPr>
          <p:cNvSpPr/>
          <p:nvPr/>
        </p:nvSpPr>
        <p:spPr bwMode="auto">
          <a:xfrm>
            <a:off x="474841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D24A0D87-4C36-4F9B-953B-D60098941488}"/>
              </a:ext>
            </a:extLst>
          </p:cNvPr>
          <p:cNvSpPr/>
          <p:nvPr/>
        </p:nvSpPr>
        <p:spPr bwMode="auto">
          <a:xfrm>
            <a:off x="506369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</a:t>
            </a:r>
            <a:r>
              <a:rPr lang="en-US" altLang="ko-KR" sz="1600" dirty="0" err="1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4442D091-8BE5-4D61-AA6D-FE0394130B41}"/>
              </a:ext>
            </a:extLst>
          </p:cNvPr>
          <p:cNvSpPr/>
          <p:nvPr/>
        </p:nvSpPr>
        <p:spPr bwMode="auto">
          <a:xfrm>
            <a:off x="5383408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 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48A14719-447F-48DD-A31F-801E016A6951}"/>
              </a:ext>
            </a:extLst>
          </p:cNvPr>
          <p:cNvSpPr/>
          <p:nvPr/>
        </p:nvSpPr>
        <p:spPr bwMode="auto">
          <a:xfrm>
            <a:off x="569868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5" name="직사각형 34">
            <a:extLst>
              <a:ext uri="{FF2B5EF4-FFF2-40B4-BE49-F238E27FC236}">
                <a16:creationId xmlns:a16="http://schemas.microsoft.com/office/drawing/2014/main" id="{23EC8C6A-5617-45BD-9E1B-0A8C314B8740}"/>
              </a:ext>
            </a:extLst>
          </p:cNvPr>
          <p:cNvSpPr/>
          <p:nvPr/>
        </p:nvSpPr>
        <p:spPr bwMode="auto">
          <a:xfrm>
            <a:off x="601436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729F65E-57EF-472F-AD01-E0BE46A7C738}"/>
              </a:ext>
            </a:extLst>
          </p:cNvPr>
          <p:cNvSpPr/>
          <p:nvPr/>
        </p:nvSpPr>
        <p:spPr bwMode="auto">
          <a:xfrm>
            <a:off x="632964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803B4B37-A686-42DF-89D5-5C76B992F029}"/>
              </a:ext>
            </a:extLst>
          </p:cNvPr>
          <p:cNvSpPr/>
          <p:nvPr/>
        </p:nvSpPr>
        <p:spPr bwMode="auto">
          <a:xfrm>
            <a:off x="664492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1AA6CF7-6A64-4E06-8FCE-69350A99030D}"/>
              </a:ext>
            </a:extLst>
          </p:cNvPr>
          <p:cNvSpPr/>
          <p:nvPr/>
        </p:nvSpPr>
        <p:spPr bwMode="auto">
          <a:xfrm>
            <a:off x="696020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0291A968-69A0-4763-BD5B-CB8C5DE4E1D0}"/>
              </a:ext>
            </a:extLst>
          </p:cNvPr>
          <p:cNvSpPr/>
          <p:nvPr/>
        </p:nvSpPr>
        <p:spPr bwMode="auto">
          <a:xfrm>
            <a:off x="7275478" y="4785568"/>
            <a:ext cx="444621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‘\0’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705AEB-E0DC-49FF-A6DE-FF06E08A497B}"/>
              </a:ext>
            </a:extLst>
          </p:cNvPr>
          <p:cNvSpPr txBox="1"/>
          <p:nvPr/>
        </p:nvSpPr>
        <p:spPr>
          <a:xfrm>
            <a:off x="326003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1F68880-C147-47DE-82D3-E7EFDD94B0E4}"/>
              </a:ext>
            </a:extLst>
          </p:cNvPr>
          <p:cNvSpPr txBox="1"/>
          <p:nvPr/>
        </p:nvSpPr>
        <p:spPr>
          <a:xfrm>
            <a:off x="650019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D8487F-F468-492D-96F2-5963A50D48B5}"/>
              </a:ext>
            </a:extLst>
          </p:cNvPr>
          <p:cNvSpPr txBox="1"/>
          <p:nvPr/>
        </p:nvSpPr>
        <p:spPr>
          <a:xfrm>
            <a:off x="958389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572B342-3C6D-4CC7-B8B8-5FE7BFC91219}"/>
              </a:ext>
            </a:extLst>
          </p:cNvPr>
          <p:cNvSpPr txBox="1"/>
          <p:nvPr/>
        </p:nvSpPr>
        <p:spPr>
          <a:xfrm>
            <a:off x="1282406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F60EC33-A7F3-420C-AD1B-7CF146E14E3F}"/>
              </a:ext>
            </a:extLst>
          </p:cNvPr>
          <p:cNvSpPr txBox="1"/>
          <p:nvPr/>
        </p:nvSpPr>
        <p:spPr>
          <a:xfrm>
            <a:off x="1592398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6E287AB-6FC6-4154-AE02-5E7AD855CDE4}"/>
              </a:ext>
            </a:extLst>
          </p:cNvPr>
          <p:cNvSpPr txBox="1"/>
          <p:nvPr/>
        </p:nvSpPr>
        <p:spPr>
          <a:xfrm>
            <a:off x="1916415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1499C19-D335-4523-91EB-D782F61A25DC}"/>
              </a:ext>
            </a:extLst>
          </p:cNvPr>
          <p:cNvSpPr txBox="1"/>
          <p:nvPr/>
        </p:nvSpPr>
        <p:spPr>
          <a:xfrm>
            <a:off x="2224785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FC760BA-4B81-4A04-AEF9-58BB5F0BF175}"/>
              </a:ext>
            </a:extLst>
          </p:cNvPr>
          <p:cNvSpPr txBox="1"/>
          <p:nvPr/>
        </p:nvSpPr>
        <p:spPr>
          <a:xfrm>
            <a:off x="2548801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15A1F11-E2BB-4C49-B594-5D1010974751}"/>
              </a:ext>
            </a:extLst>
          </p:cNvPr>
          <p:cNvSpPr txBox="1"/>
          <p:nvPr/>
        </p:nvSpPr>
        <p:spPr>
          <a:xfrm>
            <a:off x="2852366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BC6BF07-3BC9-4DB8-905C-61BABB881073}"/>
              </a:ext>
            </a:extLst>
          </p:cNvPr>
          <p:cNvSpPr txBox="1"/>
          <p:nvPr/>
        </p:nvSpPr>
        <p:spPr>
          <a:xfrm>
            <a:off x="3176383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52EEA14-C684-49F0-9392-2E595878CC84}"/>
              </a:ext>
            </a:extLst>
          </p:cNvPr>
          <p:cNvSpPr txBox="1"/>
          <p:nvPr/>
        </p:nvSpPr>
        <p:spPr>
          <a:xfrm>
            <a:off x="342842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0D8EDD5-7D1A-4557-82F3-4741246B5CBA}"/>
              </a:ext>
            </a:extLst>
          </p:cNvPr>
          <p:cNvSpPr txBox="1"/>
          <p:nvPr/>
        </p:nvSpPr>
        <p:spPr>
          <a:xfrm>
            <a:off x="3752444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909201E-BA63-494D-AA0E-AA2352D795A6}"/>
              </a:ext>
            </a:extLst>
          </p:cNvPr>
          <p:cNvSpPr txBox="1"/>
          <p:nvPr/>
        </p:nvSpPr>
        <p:spPr>
          <a:xfrm>
            <a:off x="4062437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B4EB283-E7B8-4356-B5CB-F230C4D1F3A6}"/>
              </a:ext>
            </a:extLst>
          </p:cNvPr>
          <p:cNvSpPr txBox="1"/>
          <p:nvPr/>
        </p:nvSpPr>
        <p:spPr>
          <a:xfrm>
            <a:off x="438645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D71081D-2CC1-49C8-9E86-4250CCC3F3A1}"/>
              </a:ext>
            </a:extLst>
          </p:cNvPr>
          <p:cNvSpPr txBox="1"/>
          <p:nvPr/>
        </p:nvSpPr>
        <p:spPr>
          <a:xfrm>
            <a:off x="469482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0699D85-6BE4-4272-932B-453A9D64412C}"/>
              </a:ext>
            </a:extLst>
          </p:cNvPr>
          <p:cNvSpPr txBox="1"/>
          <p:nvPr/>
        </p:nvSpPr>
        <p:spPr>
          <a:xfrm>
            <a:off x="5018840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7BB38C-7690-4472-B114-A64F93AE09A1}"/>
              </a:ext>
            </a:extLst>
          </p:cNvPr>
          <p:cNvSpPr txBox="1"/>
          <p:nvPr/>
        </p:nvSpPr>
        <p:spPr>
          <a:xfrm>
            <a:off x="5327132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8DA1D55-F780-4D34-9BF5-24D172614092}"/>
              </a:ext>
            </a:extLst>
          </p:cNvPr>
          <p:cNvSpPr txBox="1"/>
          <p:nvPr/>
        </p:nvSpPr>
        <p:spPr>
          <a:xfrm>
            <a:off x="565114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D003E8C-746F-4A71-A333-1C32887F7F87}"/>
              </a:ext>
            </a:extLst>
          </p:cNvPr>
          <p:cNvSpPr txBox="1"/>
          <p:nvPr/>
        </p:nvSpPr>
        <p:spPr>
          <a:xfrm>
            <a:off x="595951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278B274-DA59-48E0-A63C-EA2D4462699C}"/>
              </a:ext>
            </a:extLst>
          </p:cNvPr>
          <p:cNvSpPr txBox="1"/>
          <p:nvPr/>
        </p:nvSpPr>
        <p:spPr>
          <a:xfrm>
            <a:off x="6283535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D9837A1-B8E8-4C71-87A5-33528A02E3C8}"/>
              </a:ext>
            </a:extLst>
          </p:cNvPr>
          <p:cNvSpPr txBox="1"/>
          <p:nvPr/>
        </p:nvSpPr>
        <p:spPr>
          <a:xfrm>
            <a:off x="6593527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465E23A-9208-44E9-959A-113A167B584F}"/>
              </a:ext>
            </a:extLst>
          </p:cNvPr>
          <p:cNvSpPr txBox="1"/>
          <p:nvPr/>
        </p:nvSpPr>
        <p:spPr>
          <a:xfrm>
            <a:off x="6917544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B9E6C3E-9A0F-494C-A1BA-FCC06025DCC0}"/>
              </a:ext>
            </a:extLst>
          </p:cNvPr>
          <p:cNvSpPr txBox="1"/>
          <p:nvPr/>
        </p:nvSpPr>
        <p:spPr>
          <a:xfrm>
            <a:off x="727697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FB060D4-EFE5-44B2-9F7F-952602DEE966}"/>
              </a:ext>
            </a:extLst>
          </p:cNvPr>
          <p:cNvSpPr txBox="1"/>
          <p:nvPr/>
        </p:nvSpPr>
        <p:spPr>
          <a:xfrm>
            <a:off x="8097701" y="4793652"/>
            <a:ext cx="35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...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21B42069-B6DD-4072-B218-1CAA1CE707F0}"/>
              </a:ext>
            </a:extLst>
          </p:cNvPr>
          <p:cNvSpPr/>
          <p:nvPr/>
        </p:nvSpPr>
        <p:spPr bwMode="auto">
          <a:xfrm>
            <a:off x="851593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FD6FC191-765A-4ABC-8D9B-C2181C3ADDF0}"/>
              </a:ext>
            </a:extLst>
          </p:cNvPr>
          <p:cNvSpPr/>
          <p:nvPr/>
        </p:nvSpPr>
        <p:spPr bwMode="auto">
          <a:xfrm>
            <a:off x="772009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A9EF1D9-E1C8-4AC6-8C10-ECC96FB69CBA}"/>
              </a:ext>
            </a:extLst>
          </p:cNvPr>
          <p:cNvSpPr txBox="1"/>
          <p:nvPr/>
        </p:nvSpPr>
        <p:spPr>
          <a:xfrm>
            <a:off x="7666446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33EF4A5-CD06-4D1A-B59C-A892FCE617D1}"/>
              </a:ext>
            </a:extLst>
          </p:cNvPr>
          <p:cNvSpPr txBox="1"/>
          <p:nvPr/>
        </p:nvSpPr>
        <p:spPr>
          <a:xfrm>
            <a:off x="8335481" y="5218567"/>
            <a:ext cx="650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1999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8798618-1A36-4279-A414-2B816D6127EE}"/>
              </a:ext>
            </a:extLst>
          </p:cNvPr>
          <p:cNvSpPr txBox="1"/>
          <p:nvPr/>
        </p:nvSpPr>
        <p:spPr>
          <a:xfrm>
            <a:off x="80068" y="4105845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stCxn id="65" idx="2"/>
            <a:endCxn id="10" idx="0"/>
          </p:cNvCxnSpPr>
          <p:nvPr/>
        </p:nvCxnSpPr>
        <p:spPr>
          <a:xfrm rot="5400000">
            <a:off x="253911" y="4491173"/>
            <a:ext cx="464278" cy="124511"/>
          </a:xfrm>
          <a:prstGeom prst="bentConnector3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F5E331BF-52AB-4486-9953-43743560A382}"/>
              </a:ext>
            </a:extLst>
          </p:cNvPr>
          <p:cNvSpPr/>
          <p:nvPr/>
        </p:nvSpPr>
        <p:spPr bwMode="auto">
          <a:xfrm>
            <a:off x="354351" y="4785567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14167A3-7695-49F6-A15C-5700C240A1E9}"/>
              </a:ext>
            </a:extLst>
          </p:cNvPr>
          <p:cNvSpPr txBox="1"/>
          <p:nvPr/>
        </p:nvSpPr>
        <p:spPr>
          <a:xfrm>
            <a:off x="548305" y="4280824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F21437BA-9E08-4294-BC9F-0E4533D0E08D}"/>
              </a:ext>
            </a:extLst>
          </p:cNvPr>
          <p:cNvSpPr/>
          <p:nvPr/>
        </p:nvSpPr>
        <p:spPr bwMode="auto">
          <a:xfrm>
            <a:off x="484480" y="4785567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76" name="연결선: 꺾임 75">
            <a:extLst>
              <a:ext uri="{FF2B5EF4-FFF2-40B4-BE49-F238E27FC236}">
                <a16:creationId xmlns:a16="http://schemas.microsoft.com/office/drawing/2014/main" id="{672B50FF-E3DD-4CF9-BC6B-61EC8F0222D1}"/>
              </a:ext>
            </a:extLst>
          </p:cNvPr>
          <p:cNvCxnSpPr>
            <a:cxnSpLocks/>
            <a:stCxn id="74" idx="2"/>
            <a:endCxn id="75" idx="0"/>
          </p:cNvCxnSpPr>
          <p:nvPr/>
        </p:nvCxnSpPr>
        <p:spPr>
          <a:xfrm rot="5400000">
            <a:off x="640584" y="4409608"/>
            <a:ext cx="289299" cy="462619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AA185025-9073-4CEE-B7E9-81D7D0109BAE}"/>
              </a:ext>
            </a:extLst>
          </p:cNvPr>
          <p:cNvSpPr txBox="1"/>
          <p:nvPr/>
        </p:nvSpPr>
        <p:spPr>
          <a:xfrm>
            <a:off x="117627" y="5851621"/>
            <a:ext cx="1436496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arguments[0]</a:t>
            </a:r>
            <a:endParaRPr lang="ko-KR" altLang="en-US" sz="1400" b="1" dirty="0">
              <a:highlight>
                <a:srgbClr val="FFFF00"/>
              </a:highlight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83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endCxn id="15" idx="1"/>
          </p:cNvCxnSpPr>
          <p:nvPr/>
        </p:nvCxnSpPr>
        <p:spPr>
          <a:xfrm rot="16200000" flipV="1">
            <a:off x="88071" y="5246479"/>
            <a:ext cx="792445" cy="303623"/>
          </a:xfrm>
          <a:prstGeom prst="bentConnector4">
            <a:avLst>
              <a:gd name="adj1" fmla="val 36340"/>
              <a:gd name="adj2" fmla="val 175291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4FD16836-159E-4FA8-BF99-399476EF5B8B}"/>
              </a:ext>
            </a:extLst>
          </p:cNvPr>
          <p:cNvSpPr txBox="1"/>
          <p:nvPr/>
        </p:nvSpPr>
        <p:spPr>
          <a:xfrm>
            <a:off x="2058096" y="1001898"/>
            <a:ext cx="54922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6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stdin);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</p:txBody>
      </p: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4BD9C3AB-6094-4E44-A757-6B995BC750E2}"/>
              </a:ext>
            </a:extLst>
          </p:cNvPr>
          <p:cNvCxnSpPr>
            <a:cxnSpLocks/>
          </p:cNvCxnSpPr>
          <p:nvPr/>
        </p:nvCxnSpPr>
        <p:spPr>
          <a:xfrm>
            <a:off x="1746151" y="2857468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7" name="직사각형 76">
            <a:extLst>
              <a:ext uri="{FF2B5EF4-FFF2-40B4-BE49-F238E27FC236}">
                <a16:creationId xmlns:a16="http://schemas.microsoft.com/office/drawing/2014/main" id="{59B2D400-C6C7-4CC2-8C8F-2D4668BE1E90}"/>
              </a:ext>
            </a:extLst>
          </p:cNvPr>
          <p:cNvSpPr/>
          <p:nvPr/>
        </p:nvSpPr>
        <p:spPr bwMode="auto">
          <a:xfrm>
            <a:off x="2049975" y="2754520"/>
            <a:ext cx="2872221" cy="32914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533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B8E52-5183-4874-945E-A1B27C01A416}"/>
              </a:ext>
            </a:extLst>
          </p:cNvPr>
          <p:cNvSpPr txBox="1"/>
          <p:nvPr/>
        </p:nvSpPr>
        <p:spPr>
          <a:xfrm>
            <a:off x="2617939" y="688872"/>
            <a:ext cx="36407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for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&lt;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++) {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(token ==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break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NULL;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6167A37-58EF-4D22-8CD4-CFCAD34CEE17}"/>
              </a:ext>
            </a:extLst>
          </p:cNvPr>
          <p:cNvCxnSpPr>
            <a:cxnSpLocks/>
          </p:cNvCxnSpPr>
          <p:nvPr/>
        </p:nvCxnSpPr>
        <p:spPr>
          <a:xfrm>
            <a:off x="2563279" y="1519029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B20C9DAA-F3E1-41B0-B09C-DD39AC1E2ADC}"/>
              </a:ext>
            </a:extLst>
          </p:cNvPr>
          <p:cNvSpPr/>
          <p:nvPr/>
        </p:nvSpPr>
        <p:spPr bwMode="auto">
          <a:xfrm>
            <a:off x="2867103" y="1240431"/>
            <a:ext cx="3391576" cy="792650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" name="내용 개체 틀 12">
            <a:extLst>
              <a:ext uri="{FF2B5EF4-FFF2-40B4-BE49-F238E27FC236}">
                <a16:creationId xmlns:a16="http://schemas.microsoft.com/office/drawing/2014/main" id="{50FF9D4F-E469-41B1-ABE6-19C086C3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3097194"/>
            <a:ext cx="8498007" cy="1450832"/>
          </a:xfrm>
        </p:spPr>
        <p:txBody>
          <a:bodyPr/>
          <a:lstStyle/>
          <a:p>
            <a:r>
              <a:rPr lang="en-US" altLang="ko-KR" dirty="0"/>
              <a:t>Continues to delimit the command</a:t>
            </a:r>
          </a:p>
          <a:p>
            <a:r>
              <a:rPr lang="en-US" altLang="ko-KR" dirty="0"/>
              <a:t>If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dirty="0"/>
              <a:t> gets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/>
              <a:t> as its first parameter, it starts to delimit from the position saved in its static variable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24BFB7D-4F31-4768-878E-D43FE17049DC}"/>
              </a:ext>
            </a:extLst>
          </p:cNvPr>
          <p:cNvSpPr/>
          <p:nvPr/>
        </p:nvSpPr>
        <p:spPr bwMode="auto">
          <a:xfrm>
            <a:off x="332480" y="5357256"/>
            <a:ext cx="8498024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145CD3-42CC-4297-B519-25524996FC43}"/>
              </a:ext>
            </a:extLst>
          </p:cNvPr>
          <p:cNvSpPr/>
          <p:nvPr/>
        </p:nvSpPr>
        <p:spPr bwMode="auto">
          <a:xfrm>
            <a:off x="332481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C335067-A3DC-4592-A6F5-7272ED847DB8}"/>
              </a:ext>
            </a:extLst>
          </p:cNvPr>
          <p:cNvSpPr/>
          <p:nvPr/>
        </p:nvSpPr>
        <p:spPr bwMode="auto">
          <a:xfrm>
            <a:off x="647759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‘c’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9C64ABB-D630-4C6A-8908-10A04338BB02}"/>
              </a:ext>
            </a:extLst>
          </p:cNvPr>
          <p:cNvSpPr/>
          <p:nvPr/>
        </p:nvSpPr>
        <p:spPr bwMode="auto">
          <a:xfrm>
            <a:off x="963036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276786E-3339-4E27-9DB7-EA55B323C5FE}"/>
              </a:ext>
            </a:extLst>
          </p:cNvPr>
          <p:cNvSpPr/>
          <p:nvPr/>
        </p:nvSpPr>
        <p:spPr bwMode="auto">
          <a:xfrm>
            <a:off x="1278314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FD20BD9-3350-4977-A194-4243DCFB42C6}"/>
              </a:ext>
            </a:extLst>
          </p:cNvPr>
          <p:cNvSpPr/>
          <p:nvPr/>
        </p:nvSpPr>
        <p:spPr bwMode="auto">
          <a:xfrm>
            <a:off x="1593997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4C23107-5F11-45A0-B9EA-7484651E6325}"/>
              </a:ext>
            </a:extLst>
          </p:cNvPr>
          <p:cNvSpPr/>
          <p:nvPr/>
        </p:nvSpPr>
        <p:spPr bwMode="auto">
          <a:xfrm>
            <a:off x="1909275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7AB5223-384F-446B-AE83-58371F0BC13B}"/>
              </a:ext>
            </a:extLst>
          </p:cNvPr>
          <p:cNvSpPr/>
          <p:nvPr/>
        </p:nvSpPr>
        <p:spPr bwMode="auto">
          <a:xfrm>
            <a:off x="2224552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98E7C71-D1D4-4D64-93A4-E002D7BDA060}"/>
              </a:ext>
            </a:extLst>
          </p:cNvPr>
          <p:cNvSpPr/>
          <p:nvPr/>
        </p:nvSpPr>
        <p:spPr bwMode="auto">
          <a:xfrm>
            <a:off x="2539830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BF9DB8B-C73C-43EB-B845-D115344D5B01}"/>
              </a:ext>
            </a:extLst>
          </p:cNvPr>
          <p:cNvSpPr/>
          <p:nvPr/>
        </p:nvSpPr>
        <p:spPr bwMode="auto">
          <a:xfrm>
            <a:off x="2856346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BE1D42D5-5CE8-4791-86AF-C414345B65BD}"/>
              </a:ext>
            </a:extLst>
          </p:cNvPr>
          <p:cNvSpPr/>
          <p:nvPr/>
        </p:nvSpPr>
        <p:spPr bwMode="auto">
          <a:xfrm>
            <a:off x="3171624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48E0F46-69DF-4ED4-A360-60099EF0C91A}"/>
              </a:ext>
            </a:extLst>
          </p:cNvPr>
          <p:cNvSpPr/>
          <p:nvPr/>
        </p:nvSpPr>
        <p:spPr bwMode="auto">
          <a:xfrm>
            <a:off x="3486901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lang="ko-KR" altLang="en-US" sz="1600" dirty="0">
              <a:solidFill>
                <a:srgbClr val="FF0000"/>
              </a:solidFill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2231911-5200-47A8-A382-1FB4EF4CCA17}"/>
              </a:ext>
            </a:extLst>
          </p:cNvPr>
          <p:cNvSpPr/>
          <p:nvPr/>
        </p:nvSpPr>
        <p:spPr bwMode="auto">
          <a:xfrm>
            <a:off x="3802178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‘q’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37122C0-0249-4AFB-82D5-127C5C38C3D7}"/>
              </a:ext>
            </a:extLst>
          </p:cNvPr>
          <p:cNvSpPr/>
          <p:nvPr/>
        </p:nvSpPr>
        <p:spPr bwMode="auto">
          <a:xfrm>
            <a:off x="4117862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‘u’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4FFFC45-DDAD-4937-8C12-B85B51E427C0}"/>
              </a:ext>
            </a:extLst>
          </p:cNvPr>
          <p:cNvSpPr/>
          <p:nvPr/>
        </p:nvSpPr>
        <p:spPr bwMode="auto">
          <a:xfrm>
            <a:off x="4433140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‘a’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5FB4119-2726-4054-9762-8024F88FB770}"/>
              </a:ext>
            </a:extLst>
          </p:cNvPr>
          <p:cNvSpPr/>
          <p:nvPr/>
        </p:nvSpPr>
        <p:spPr bwMode="auto">
          <a:xfrm>
            <a:off x="4748417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1996826-FEB0-4146-8958-097FCE2CF640}"/>
              </a:ext>
            </a:extLst>
          </p:cNvPr>
          <p:cNvSpPr/>
          <p:nvPr/>
        </p:nvSpPr>
        <p:spPr bwMode="auto">
          <a:xfrm>
            <a:off x="5063695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</a:t>
            </a:r>
            <a:r>
              <a:rPr lang="en-US" altLang="ko-KR" sz="1600" dirty="0" err="1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2A498DC-BFE7-4EFB-B86C-89180E3826DE}"/>
              </a:ext>
            </a:extLst>
          </p:cNvPr>
          <p:cNvSpPr/>
          <p:nvPr/>
        </p:nvSpPr>
        <p:spPr bwMode="auto">
          <a:xfrm>
            <a:off x="5383408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lang="ko-KR" altLang="en-US" sz="1600" dirty="0">
              <a:solidFill>
                <a:srgbClr val="FF0000"/>
              </a:solidFill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92612607-E493-4DFF-BA4E-E54C8DB48163}"/>
              </a:ext>
            </a:extLst>
          </p:cNvPr>
          <p:cNvSpPr/>
          <p:nvPr/>
        </p:nvSpPr>
        <p:spPr bwMode="auto">
          <a:xfrm>
            <a:off x="5698685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ACC5381-B16F-4ABA-BD18-67C99386A995}"/>
              </a:ext>
            </a:extLst>
          </p:cNvPr>
          <p:cNvSpPr/>
          <p:nvPr/>
        </p:nvSpPr>
        <p:spPr bwMode="auto">
          <a:xfrm>
            <a:off x="6014369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CE6BAF0-68D3-4058-9850-D2F631B1A848}"/>
              </a:ext>
            </a:extLst>
          </p:cNvPr>
          <p:cNvSpPr/>
          <p:nvPr/>
        </p:nvSpPr>
        <p:spPr bwMode="auto">
          <a:xfrm>
            <a:off x="6329647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854CE79-8102-4D70-A3E0-3A483D2F6F9C}"/>
              </a:ext>
            </a:extLst>
          </p:cNvPr>
          <p:cNvSpPr/>
          <p:nvPr/>
        </p:nvSpPr>
        <p:spPr bwMode="auto">
          <a:xfrm>
            <a:off x="6644924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3F17A80-5999-4C7C-ADA6-AE51986C6092}"/>
              </a:ext>
            </a:extLst>
          </p:cNvPr>
          <p:cNvSpPr/>
          <p:nvPr/>
        </p:nvSpPr>
        <p:spPr bwMode="auto">
          <a:xfrm>
            <a:off x="6960202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41B4ACD-475C-4DF6-B346-288CF36A72D3}"/>
              </a:ext>
            </a:extLst>
          </p:cNvPr>
          <p:cNvSpPr/>
          <p:nvPr/>
        </p:nvSpPr>
        <p:spPr bwMode="auto">
          <a:xfrm>
            <a:off x="7275478" y="5357256"/>
            <a:ext cx="444621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‘\0’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B4818D-F608-4435-AB95-4704EA549F88}"/>
              </a:ext>
            </a:extLst>
          </p:cNvPr>
          <p:cNvSpPr txBox="1"/>
          <p:nvPr/>
        </p:nvSpPr>
        <p:spPr>
          <a:xfrm>
            <a:off x="326003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EED713-6CFC-4364-B0EE-E9959E3B54DC}"/>
              </a:ext>
            </a:extLst>
          </p:cNvPr>
          <p:cNvSpPr txBox="1"/>
          <p:nvPr/>
        </p:nvSpPr>
        <p:spPr>
          <a:xfrm>
            <a:off x="650019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BAF642-F236-47E5-9D63-B62184A97C93}"/>
              </a:ext>
            </a:extLst>
          </p:cNvPr>
          <p:cNvSpPr txBox="1"/>
          <p:nvPr/>
        </p:nvSpPr>
        <p:spPr>
          <a:xfrm>
            <a:off x="958389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42E4B85-313B-4DC0-A002-B9F4DAA20AB3}"/>
              </a:ext>
            </a:extLst>
          </p:cNvPr>
          <p:cNvSpPr txBox="1"/>
          <p:nvPr/>
        </p:nvSpPr>
        <p:spPr>
          <a:xfrm>
            <a:off x="1282406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546336-CD89-4700-9F37-390872ED0808}"/>
              </a:ext>
            </a:extLst>
          </p:cNvPr>
          <p:cNvSpPr txBox="1"/>
          <p:nvPr/>
        </p:nvSpPr>
        <p:spPr>
          <a:xfrm>
            <a:off x="1592398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836B434-682D-44C7-937E-9C050504DFD9}"/>
              </a:ext>
            </a:extLst>
          </p:cNvPr>
          <p:cNvSpPr txBox="1"/>
          <p:nvPr/>
        </p:nvSpPr>
        <p:spPr>
          <a:xfrm>
            <a:off x="1916415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FE47F0-86E4-4325-989E-3F521F1856C7}"/>
              </a:ext>
            </a:extLst>
          </p:cNvPr>
          <p:cNvSpPr txBox="1"/>
          <p:nvPr/>
        </p:nvSpPr>
        <p:spPr>
          <a:xfrm>
            <a:off x="2224785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B58998-C85D-41BC-BC84-FA3ED965C387}"/>
              </a:ext>
            </a:extLst>
          </p:cNvPr>
          <p:cNvSpPr txBox="1"/>
          <p:nvPr/>
        </p:nvSpPr>
        <p:spPr>
          <a:xfrm>
            <a:off x="2548801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972634-8093-4A47-902C-86DD7C11BA66}"/>
              </a:ext>
            </a:extLst>
          </p:cNvPr>
          <p:cNvSpPr txBox="1"/>
          <p:nvPr/>
        </p:nvSpPr>
        <p:spPr>
          <a:xfrm>
            <a:off x="2852366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A11BC6F-6761-4CDE-B06B-B8C674341BAC}"/>
              </a:ext>
            </a:extLst>
          </p:cNvPr>
          <p:cNvSpPr txBox="1"/>
          <p:nvPr/>
        </p:nvSpPr>
        <p:spPr>
          <a:xfrm>
            <a:off x="3176383" y="5790255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90CD2B-E415-4B61-A9B1-EEEE381B5511}"/>
              </a:ext>
            </a:extLst>
          </p:cNvPr>
          <p:cNvSpPr txBox="1"/>
          <p:nvPr/>
        </p:nvSpPr>
        <p:spPr>
          <a:xfrm>
            <a:off x="3428428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264D3E-5FEE-43EB-9E10-526B3B15344E}"/>
              </a:ext>
            </a:extLst>
          </p:cNvPr>
          <p:cNvSpPr txBox="1"/>
          <p:nvPr/>
        </p:nvSpPr>
        <p:spPr>
          <a:xfrm>
            <a:off x="3752444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A33D97-9FAC-4718-AE6A-AC53A7A5859C}"/>
              </a:ext>
            </a:extLst>
          </p:cNvPr>
          <p:cNvSpPr txBox="1"/>
          <p:nvPr/>
        </p:nvSpPr>
        <p:spPr>
          <a:xfrm>
            <a:off x="4062437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6C835E-48F7-4021-BAAE-0D4D843149DB}"/>
              </a:ext>
            </a:extLst>
          </p:cNvPr>
          <p:cNvSpPr txBox="1"/>
          <p:nvPr/>
        </p:nvSpPr>
        <p:spPr>
          <a:xfrm>
            <a:off x="4386453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80C73A6-AC34-490B-9E7F-0104F01BB21C}"/>
              </a:ext>
            </a:extLst>
          </p:cNvPr>
          <p:cNvSpPr txBox="1"/>
          <p:nvPr/>
        </p:nvSpPr>
        <p:spPr>
          <a:xfrm>
            <a:off x="4694823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3CC62B-084C-4CBE-89C8-025512F84C28}"/>
              </a:ext>
            </a:extLst>
          </p:cNvPr>
          <p:cNvSpPr txBox="1"/>
          <p:nvPr/>
        </p:nvSpPr>
        <p:spPr>
          <a:xfrm>
            <a:off x="5018840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E905A9C-8953-4361-8836-DF837E426DAC}"/>
              </a:ext>
            </a:extLst>
          </p:cNvPr>
          <p:cNvSpPr txBox="1"/>
          <p:nvPr/>
        </p:nvSpPr>
        <p:spPr>
          <a:xfrm>
            <a:off x="5327132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2A526-C677-4D7B-965A-7F72878490F8}"/>
              </a:ext>
            </a:extLst>
          </p:cNvPr>
          <p:cNvSpPr txBox="1"/>
          <p:nvPr/>
        </p:nvSpPr>
        <p:spPr>
          <a:xfrm>
            <a:off x="5651148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DD9EBFB-C849-4D12-A47C-FFFC9F1AF1C6}"/>
              </a:ext>
            </a:extLst>
          </p:cNvPr>
          <p:cNvSpPr txBox="1"/>
          <p:nvPr/>
        </p:nvSpPr>
        <p:spPr>
          <a:xfrm>
            <a:off x="5959518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183C61-B936-42F7-8EF5-F93A19A33596}"/>
              </a:ext>
            </a:extLst>
          </p:cNvPr>
          <p:cNvSpPr txBox="1"/>
          <p:nvPr/>
        </p:nvSpPr>
        <p:spPr>
          <a:xfrm>
            <a:off x="6283535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FCA49E-0FA7-4DBF-805D-DA9D1BFCC761}"/>
              </a:ext>
            </a:extLst>
          </p:cNvPr>
          <p:cNvSpPr txBox="1"/>
          <p:nvPr/>
        </p:nvSpPr>
        <p:spPr>
          <a:xfrm>
            <a:off x="6593527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1753875-EB45-4E31-B439-7DCD05D2910F}"/>
              </a:ext>
            </a:extLst>
          </p:cNvPr>
          <p:cNvSpPr txBox="1"/>
          <p:nvPr/>
        </p:nvSpPr>
        <p:spPr>
          <a:xfrm>
            <a:off x="6917544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FC1CA0-AC44-41EB-8B0E-24B136684925}"/>
              </a:ext>
            </a:extLst>
          </p:cNvPr>
          <p:cNvSpPr txBox="1"/>
          <p:nvPr/>
        </p:nvSpPr>
        <p:spPr>
          <a:xfrm>
            <a:off x="7276973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7570F75-FF8A-484C-88AC-A2BA55C064F4}"/>
              </a:ext>
            </a:extLst>
          </p:cNvPr>
          <p:cNvSpPr txBox="1"/>
          <p:nvPr/>
        </p:nvSpPr>
        <p:spPr>
          <a:xfrm>
            <a:off x="8097701" y="5365340"/>
            <a:ext cx="35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...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BD8140D-574D-4BCA-BB6A-BBF7B1C7D868}"/>
              </a:ext>
            </a:extLst>
          </p:cNvPr>
          <p:cNvSpPr/>
          <p:nvPr/>
        </p:nvSpPr>
        <p:spPr bwMode="auto">
          <a:xfrm>
            <a:off x="8515939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B78DBFC-9D29-4E9D-B85F-3D707E0BC396}"/>
              </a:ext>
            </a:extLst>
          </p:cNvPr>
          <p:cNvSpPr/>
          <p:nvPr/>
        </p:nvSpPr>
        <p:spPr bwMode="auto">
          <a:xfrm>
            <a:off x="7720099" y="5357256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30D363C-994B-4EDB-86F5-EC7A72FEEA82}"/>
              </a:ext>
            </a:extLst>
          </p:cNvPr>
          <p:cNvSpPr txBox="1"/>
          <p:nvPr/>
        </p:nvSpPr>
        <p:spPr>
          <a:xfrm>
            <a:off x="7666446" y="5790255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0C72AB4-32C9-40B6-B8AA-1BF37765C99B}"/>
              </a:ext>
            </a:extLst>
          </p:cNvPr>
          <p:cNvSpPr txBox="1"/>
          <p:nvPr/>
        </p:nvSpPr>
        <p:spPr>
          <a:xfrm>
            <a:off x="8335481" y="5790255"/>
            <a:ext cx="650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1999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8B3E949-6C87-4B9D-AEC2-E9A7C278F298}"/>
              </a:ext>
            </a:extLst>
          </p:cNvPr>
          <p:cNvSpPr txBox="1"/>
          <p:nvPr/>
        </p:nvSpPr>
        <p:spPr>
          <a:xfrm>
            <a:off x="80068" y="4882644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63" name="연결선: 꺾임 62">
            <a:extLst>
              <a:ext uri="{FF2B5EF4-FFF2-40B4-BE49-F238E27FC236}">
                <a16:creationId xmlns:a16="http://schemas.microsoft.com/office/drawing/2014/main" id="{47901C20-E356-48B6-AD6E-161B88B44457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>
          <a:xfrm rot="5400000">
            <a:off x="356467" y="5165416"/>
            <a:ext cx="259167" cy="124511"/>
          </a:xfrm>
          <a:prstGeom prst="bentConnector3">
            <a:avLst>
              <a:gd name="adj1" fmla="val 31624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93ACE50-7E7E-43E3-BDE2-4329A65C8550}"/>
              </a:ext>
            </a:extLst>
          </p:cNvPr>
          <p:cNvSpPr/>
          <p:nvPr/>
        </p:nvSpPr>
        <p:spPr bwMode="auto">
          <a:xfrm>
            <a:off x="354351" y="5357255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8185AA-83D9-4DB7-868D-3F3D404E3992}"/>
              </a:ext>
            </a:extLst>
          </p:cNvPr>
          <p:cNvSpPr txBox="1"/>
          <p:nvPr/>
        </p:nvSpPr>
        <p:spPr>
          <a:xfrm>
            <a:off x="1075830" y="4886806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285EB60-1764-4D47-BE61-50B2B2BC0809}"/>
              </a:ext>
            </a:extLst>
          </p:cNvPr>
          <p:cNvSpPr/>
          <p:nvPr/>
        </p:nvSpPr>
        <p:spPr bwMode="auto">
          <a:xfrm>
            <a:off x="484480" y="5357255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70D96B67-7F4E-4612-94A0-E92646F1486C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 rot="5400000">
            <a:off x="921493" y="4734680"/>
            <a:ext cx="255005" cy="99014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D296468A-1D2B-443D-8039-C8F6E7700828}"/>
              </a:ext>
            </a:extLst>
          </p:cNvPr>
          <p:cNvSpPr txBox="1"/>
          <p:nvPr/>
        </p:nvSpPr>
        <p:spPr>
          <a:xfrm>
            <a:off x="2749836" y="4613417"/>
            <a:ext cx="188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Changed at 1</a:t>
            </a:r>
            <a:r>
              <a:rPr lang="en-US" altLang="ko-KR" sz="1400" b="1" baseline="3000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st</a:t>
            </a:r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 loop</a:t>
            </a:r>
            <a:endParaRPr lang="ko-KR" altLang="en-US" sz="1400" b="1" dirty="0">
              <a:solidFill>
                <a:srgbClr val="FF0000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43" name="직선 화살표 연결선 142">
            <a:extLst>
              <a:ext uri="{FF2B5EF4-FFF2-40B4-BE49-F238E27FC236}">
                <a16:creationId xmlns:a16="http://schemas.microsoft.com/office/drawing/2014/main" id="{E28B3E17-A83E-4088-88EA-DE3E848D5C5B}"/>
              </a:ext>
            </a:extLst>
          </p:cNvPr>
          <p:cNvCxnSpPr>
            <a:cxnSpLocks/>
          </p:cNvCxnSpPr>
          <p:nvPr/>
        </p:nvCxnSpPr>
        <p:spPr>
          <a:xfrm>
            <a:off x="3674445" y="4921194"/>
            <a:ext cx="0" cy="43038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BEA8F615-436B-43ED-BCED-B37FB93F808E}"/>
              </a:ext>
            </a:extLst>
          </p:cNvPr>
          <p:cNvSpPr txBox="1"/>
          <p:nvPr/>
        </p:nvSpPr>
        <p:spPr>
          <a:xfrm>
            <a:off x="4621021" y="4861363"/>
            <a:ext cx="19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Changed at 2</a:t>
            </a:r>
            <a:r>
              <a:rPr lang="en-US" altLang="ko-KR" sz="1400" b="1" baseline="3000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nd</a:t>
            </a:r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 loop</a:t>
            </a:r>
            <a:endParaRPr lang="ko-KR" altLang="en-US" sz="1400" b="1" dirty="0">
              <a:solidFill>
                <a:srgbClr val="FF0000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46" name="직선 화살표 연결선 145">
            <a:extLst>
              <a:ext uri="{FF2B5EF4-FFF2-40B4-BE49-F238E27FC236}">
                <a16:creationId xmlns:a16="http://schemas.microsoft.com/office/drawing/2014/main" id="{E7A1A959-9606-4B3E-AC09-FE63BB3D7967}"/>
              </a:ext>
            </a:extLst>
          </p:cNvPr>
          <p:cNvCxnSpPr>
            <a:cxnSpLocks/>
          </p:cNvCxnSpPr>
          <p:nvPr/>
        </p:nvCxnSpPr>
        <p:spPr>
          <a:xfrm>
            <a:off x="5568872" y="5169140"/>
            <a:ext cx="0" cy="18244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2D1942BC-A6BF-4BC9-96F4-31CAB2EF2215}"/>
              </a:ext>
            </a:extLst>
          </p:cNvPr>
          <p:cNvSpPr txBox="1"/>
          <p:nvPr/>
        </p:nvSpPr>
        <p:spPr>
          <a:xfrm>
            <a:off x="6525458" y="4613417"/>
            <a:ext cx="1963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Changed at 3</a:t>
            </a:r>
            <a:r>
              <a:rPr lang="en-US" altLang="ko-KR" sz="1400" b="1" baseline="30000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rd</a:t>
            </a:r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 loop</a:t>
            </a:r>
            <a:endParaRPr lang="ko-KR" altLang="en-US" sz="1400" b="1" dirty="0">
              <a:solidFill>
                <a:srgbClr val="FF0000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50" name="직선 화살표 연결선 149">
            <a:extLst>
              <a:ext uri="{FF2B5EF4-FFF2-40B4-BE49-F238E27FC236}">
                <a16:creationId xmlns:a16="http://schemas.microsoft.com/office/drawing/2014/main" id="{54B4EBA8-B02B-450B-B71C-9B2849653325}"/>
              </a:ext>
            </a:extLst>
          </p:cNvPr>
          <p:cNvCxnSpPr>
            <a:cxnSpLocks/>
          </p:cNvCxnSpPr>
          <p:nvPr/>
        </p:nvCxnSpPr>
        <p:spPr>
          <a:xfrm>
            <a:off x="7490495" y="4921194"/>
            <a:ext cx="0" cy="430389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2111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D022457B-6244-45F1-9908-665FEC194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5101" y="1311381"/>
            <a:ext cx="6337300" cy="1200329"/>
          </a:xfrm>
        </p:spPr>
        <p:txBody>
          <a:bodyPr/>
          <a:lstStyle/>
          <a:p>
            <a:pPr algn="ctr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Lecture 11:</a:t>
            </a:r>
            <a:b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How a UNIX shell works</a:t>
            </a:r>
            <a:endParaRPr lang="ko-KR" alt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C3F8BD-9B43-4B48-94D8-7861E125EF23}"/>
              </a:ext>
            </a:extLst>
          </p:cNvPr>
          <p:cNvSpPr txBox="1"/>
          <p:nvPr/>
        </p:nvSpPr>
        <p:spPr>
          <a:xfrm>
            <a:off x="115796" y="80858"/>
            <a:ext cx="60363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dirty="0">
                <a:latin typeface="Helvetica"/>
                <a:ea typeface="맑은 고딕"/>
                <a:cs typeface="Helvetica"/>
              </a:rPr>
              <a:t>EE485B</a:t>
            </a:r>
            <a:r>
              <a:rPr lang="en-US" sz="1200" b="0" dirty="0">
                <a:latin typeface="Helvetica"/>
                <a:ea typeface="맑은 고딕"/>
                <a:cs typeface="Helvetica"/>
              </a:rPr>
              <a:t>: </a:t>
            </a:r>
            <a:r>
              <a:rPr lang="en-US" sz="1400" b="0" dirty="0">
                <a:latin typeface="Helvetica"/>
                <a:cs typeface="Helvetica"/>
              </a:rPr>
              <a:t>Software development environment and tools practice</a:t>
            </a:r>
            <a:r>
              <a:rPr lang="en-US" sz="1200" b="0" dirty="0">
                <a:latin typeface="Helvetica"/>
                <a:ea typeface="맑은 고딕"/>
                <a:cs typeface="Helvetica"/>
              </a:rPr>
              <a:t> </a:t>
            </a:r>
            <a:endParaRPr lang="en-US" sz="1200" b="0" dirty="0"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7820183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9" name="내용 개체 틀 12">
            <a:extLst>
              <a:ext uri="{FF2B5EF4-FFF2-40B4-BE49-F238E27FC236}">
                <a16:creationId xmlns:a16="http://schemas.microsoft.com/office/drawing/2014/main" id="{50FF9D4F-E469-41B1-ABE6-19C086C3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2916219"/>
            <a:ext cx="8498007" cy="1450832"/>
          </a:xfrm>
        </p:spPr>
        <p:txBody>
          <a:bodyPr/>
          <a:lstStyle/>
          <a:p>
            <a:r>
              <a:rPr lang="en-US" altLang="ko-KR" dirty="0"/>
              <a:t>Continues to delimit the command</a:t>
            </a:r>
          </a:p>
          <a:p>
            <a:r>
              <a:rPr lang="en-US" altLang="ko-KR" dirty="0"/>
              <a:t>if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r>
              <a:rPr lang="en-US" altLang="ko-KR" dirty="0"/>
              <a:t> gets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/>
              <a:t> as its first parameter, it starts to delimit from the position saved in its static variable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D24BFB7D-4F31-4768-878E-D43FE17049DC}"/>
              </a:ext>
            </a:extLst>
          </p:cNvPr>
          <p:cNvSpPr/>
          <p:nvPr/>
        </p:nvSpPr>
        <p:spPr bwMode="auto">
          <a:xfrm>
            <a:off x="332480" y="4785568"/>
            <a:ext cx="8498024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BB145CD3-42CC-4297-B519-25524996FC43}"/>
              </a:ext>
            </a:extLst>
          </p:cNvPr>
          <p:cNvSpPr/>
          <p:nvPr/>
        </p:nvSpPr>
        <p:spPr bwMode="auto">
          <a:xfrm>
            <a:off x="332481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0C335067-A3DC-4592-A6F5-7272ED847DB8}"/>
              </a:ext>
            </a:extLst>
          </p:cNvPr>
          <p:cNvSpPr/>
          <p:nvPr/>
        </p:nvSpPr>
        <p:spPr bwMode="auto">
          <a:xfrm>
            <a:off x="64775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‘c’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69C64ABB-D630-4C6A-8908-10A04338BB02}"/>
              </a:ext>
            </a:extLst>
          </p:cNvPr>
          <p:cNvSpPr/>
          <p:nvPr/>
        </p:nvSpPr>
        <p:spPr bwMode="auto">
          <a:xfrm>
            <a:off x="963036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7276786E-3339-4E27-9DB7-EA55B323C5FE}"/>
              </a:ext>
            </a:extLst>
          </p:cNvPr>
          <p:cNvSpPr/>
          <p:nvPr/>
        </p:nvSpPr>
        <p:spPr bwMode="auto">
          <a:xfrm>
            <a:off x="127831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FD20BD9-3350-4977-A194-4243DCFB42C6}"/>
              </a:ext>
            </a:extLst>
          </p:cNvPr>
          <p:cNvSpPr/>
          <p:nvPr/>
        </p:nvSpPr>
        <p:spPr bwMode="auto">
          <a:xfrm>
            <a:off x="159399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C4C23107-5F11-45A0-B9EA-7484651E6325}"/>
              </a:ext>
            </a:extLst>
          </p:cNvPr>
          <p:cNvSpPr/>
          <p:nvPr/>
        </p:nvSpPr>
        <p:spPr bwMode="auto">
          <a:xfrm>
            <a:off x="190927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7AB5223-384F-446B-AE83-58371F0BC13B}"/>
              </a:ext>
            </a:extLst>
          </p:cNvPr>
          <p:cNvSpPr/>
          <p:nvPr/>
        </p:nvSpPr>
        <p:spPr bwMode="auto">
          <a:xfrm>
            <a:off x="222455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998E7C71-D1D4-4D64-93A4-E002D7BDA060}"/>
              </a:ext>
            </a:extLst>
          </p:cNvPr>
          <p:cNvSpPr/>
          <p:nvPr/>
        </p:nvSpPr>
        <p:spPr bwMode="auto">
          <a:xfrm>
            <a:off x="2539830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5BF9DB8B-C73C-43EB-B845-D115344D5B01}"/>
              </a:ext>
            </a:extLst>
          </p:cNvPr>
          <p:cNvSpPr/>
          <p:nvPr/>
        </p:nvSpPr>
        <p:spPr bwMode="auto">
          <a:xfrm>
            <a:off x="2856346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BE1D42D5-5CE8-4791-86AF-C414345B65BD}"/>
              </a:ext>
            </a:extLst>
          </p:cNvPr>
          <p:cNvSpPr/>
          <p:nvPr/>
        </p:nvSpPr>
        <p:spPr bwMode="auto">
          <a:xfrm>
            <a:off x="317162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‘o’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48E0F46-69DF-4ED4-A360-60099EF0C91A}"/>
              </a:ext>
            </a:extLst>
          </p:cNvPr>
          <p:cNvSpPr/>
          <p:nvPr/>
        </p:nvSpPr>
        <p:spPr bwMode="auto">
          <a:xfrm>
            <a:off x="3486901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lang="ko-KR" altLang="en-US" sz="1600" dirty="0">
              <a:solidFill>
                <a:srgbClr val="FF0000"/>
              </a:solidFill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82231911-5200-47A8-A382-1FB4EF4CCA17}"/>
              </a:ext>
            </a:extLst>
          </p:cNvPr>
          <p:cNvSpPr/>
          <p:nvPr/>
        </p:nvSpPr>
        <p:spPr bwMode="auto">
          <a:xfrm>
            <a:off x="3802178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‘q’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E37122C0-0249-4AFB-82D5-127C5C38C3D7}"/>
              </a:ext>
            </a:extLst>
          </p:cNvPr>
          <p:cNvSpPr/>
          <p:nvPr/>
        </p:nvSpPr>
        <p:spPr bwMode="auto">
          <a:xfrm>
            <a:off x="411786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‘u’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84FFFC45-DDAD-4937-8C12-B85B51E427C0}"/>
              </a:ext>
            </a:extLst>
          </p:cNvPr>
          <p:cNvSpPr/>
          <p:nvPr/>
        </p:nvSpPr>
        <p:spPr bwMode="auto">
          <a:xfrm>
            <a:off x="4433140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‘a’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5FB4119-2726-4054-9762-8024F88FB770}"/>
              </a:ext>
            </a:extLst>
          </p:cNvPr>
          <p:cNvSpPr/>
          <p:nvPr/>
        </p:nvSpPr>
        <p:spPr bwMode="auto">
          <a:xfrm>
            <a:off x="474841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71996826-FEB0-4146-8958-097FCE2CF640}"/>
              </a:ext>
            </a:extLst>
          </p:cNvPr>
          <p:cNvSpPr/>
          <p:nvPr/>
        </p:nvSpPr>
        <p:spPr bwMode="auto">
          <a:xfrm>
            <a:off x="506369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</a:t>
            </a:r>
            <a:r>
              <a:rPr lang="en-US" altLang="ko-KR" sz="1600" dirty="0" err="1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B2A498DC-BFE7-4EFB-B86C-89180E3826DE}"/>
              </a:ext>
            </a:extLst>
          </p:cNvPr>
          <p:cNvSpPr/>
          <p:nvPr/>
        </p:nvSpPr>
        <p:spPr bwMode="auto">
          <a:xfrm>
            <a:off x="5383408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\0</a:t>
            </a:r>
            <a:endParaRPr lang="ko-KR" altLang="en-US" sz="1600" dirty="0">
              <a:solidFill>
                <a:srgbClr val="FF0000"/>
              </a:solidFill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92612607-E493-4DFF-BA4E-E54C8DB48163}"/>
              </a:ext>
            </a:extLst>
          </p:cNvPr>
          <p:cNvSpPr/>
          <p:nvPr/>
        </p:nvSpPr>
        <p:spPr bwMode="auto">
          <a:xfrm>
            <a:off x="5698685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‘s’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DACC5381-B16F-4ABA-BD18-67C99386A995}"/>
              </a:ext>
            </a:extLst>
          </p:cNvPr>
          <p:cNvSpPr/>
          <p:nvPr/>
        </p:nvSpPr>
        <p:spPr bwMode="auto">
          <a:xfrm>
            <a:off x="601436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‘h’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CE6BAF0-68D3-4058-9850-D2F631B1A848}"/>
              </a:ext>
            </a:extLst>
          </p:cNvPr>
          <p:cNvSpPr/>
          <p:nvPr/>
        </p:nvSpPr>
        <p:spPr bwMode="auto">
          <a:xfrm>
            <a:off x="6329647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‘e’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8854CE79-8102-4D70-A3E0-3A483D2F6F9C}"/>
              </a:ext>
            </a:extLst>
          </p:cNvPr>
          <p:cNvSpPr/>
          <p:nvPr/>
        </p:nvSpPr>
        <p:spPr bwMode="auto">
          <a:xfrm>
            <a:off x="6644924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3F17A80-5999-4C7C-ADA6-AE51986C6092}"/>
              </a:ext>
            </a:extLst>
          </p:cNvPr>
          <p:cNvSpPr/>
          <p:nvPr/>
        </p:nvSpPr>
        <p:spPr bwMode="auto">
          <a:xfrm>
            <a:off x="6960202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‘l’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B41B4ACD-475C-4DF6-B346-288CF36A72D3}"/>
              </a:ext>
            </a:extLst>
          </p:cNvPr>
          <p:cNvSpPr/>
          <p:nvPr/>
        </p:nvSpPr>
        <p:spPr bwMode="auto">
          <a:xfrm>
            <a:off x="7275478" y="4785568"/>
            <a:ext cx="444621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‘\0’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B4818D-F608-4435-AB95-4704EA549F88}"/>
              </a:ext>
            </a:extLst>
          </p:cNvPr>
          <p:cNvSpPr txBox="1"/>
          <p:nvPr/>
        </p:nvSpPr>
        <p:spPr>
          <a:xfrm>
            <a:off x="326003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EED713-6CFC-4364-B0EE-E9959E3B54DC}"/>
              </a:ext>
            </a:extLst>
          </p:cNvPr>
          <p:cNvSpPr txBox="1"/>
          <p:nvPr/>
        </p:nvSpPr>
        <p:spPr>
          <a:xfrm>
            <a:off x="650019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BAF642-F236-47E5-9D63-B62184A97C93}"/>
              </a:ext>
            </a:extLst>
          </p:cNvPr>
          <p:cNvSpPr txBox="1"/>
          <p:nvPr/>
        </p:nvSpPr>
        <p:spPr>
          <a:xfrm>
            <a:off x="958389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42E4B85-313B-4DC0-A002-B9F4DAA20AB3}"/>
              </a:ext>
            </a:extLst>
          </p:cNvPr>
          <p:cNvSpPr txBox="1"/>
          <p:nvPr/>
        </p:nvSpPr>
        <p:spPr>
          <a:xfrm>
            <a:off x="1282406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F546336-CD89-4700-9F37-390872ED0808}"/>
              </a:ext>
            </a:extLst>
          </p:cNvPr>
          <p:cNvSpPr txBox="1"/>
          <p:nvPr/>
        </p:nvSpPr>
        <p:spPr>
          <a:xfrm>
            <a:off x="1592398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836B434-682D-44C7-937E-9C050504DFD9}"/>
              </a:ext>
            </a:extLst>
          </p:cNvPr>
          <p:cNvSpPr txBox="1"/>
          <p:nvPr/>
        </p:nvSpPr>
        <p:spPr>
          <a:xfrm>
            <a:off x="1916415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0FE47F0-86E4-4325-989E-3F521F1856C7}"/>
              </a:ext>
            </a:extLst>
          </p:cNvPr>
          <p:cNvSpPr txBox="1"/>
          <p:nvPr/>
        </p:nvSpPr>
        <p:spPr>
          <a:xfrm>
            <a:off x="2224785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8B58998-C85D-41BC-BC84-FA3ED965C387}"/>
              </a:ext>
            </a:extLst>
          </p:cNvPr>
          <p:cNvSpPr txBox="1"/>
          <p:nvPr/>
        </p:nvSpPr>
        <p:spPr>
          <a:xfrm>
            <a:off x="2548801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A972634-8093-4A47-902C-86DD7C11BA66}"/>
              </a:ext>
            </a:extLst>
          </p:cNvPr>
          <p:cNvSpPr txBox="1"/>
          <p:nvPr/>
        </p:nvSpPr>
        <p:spPr>
          <a:xfrm>
            <a:off x="2852366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A11BC6F-6761-4CDE-B06B-B8C674341BAC}"/>
              </a:ext>
            </a:extLst>
          </p:cNvPr>
          <p:cNvSpPr txBox="1"/>
          <p:nvPr/>
        </p:nvSpPr>
        <p:spPr>
          <a:xfrm>
            <a:off x="3176383" y="5218567"/>
            <a:ext cx="31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90CD2B-E415-4B61-A9B1-EEEE381B5511}"/>
              </a:ext>
            </a:extLst>
          </p:cNvPr>
          <p:cNvSpPr txBox="1"/>
          <p:nvPr/>
        </p:nvSpPr>
        <p:spPr>
          <a:xfrm>
            <a:off x="342842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4264D3E-5FEE-43EB-9E10-526B3B15344E}"/>
              </a:ext>
            </a:extLst>
          </p:cNvPr>
          <p:cNvSpPr txBox="1"/>
          <p:nvPr/>
        </p:nvSpPr>
        <p:spPr>
          <a:xfrm>
            <a:off x="3752444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2A33D97-9FAC-4718-AE6A-AC53A7A5859C}"/>
              </a:ext>
            </a:extLst>
          </p:cNvPr>
          <p:cNvSpPr txBox="1"/>
          <p:nvPr/>
        </p:nvSpPr>
        <p:spPr>
          <a:xfrm>
            <a:off x="4062437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C6C835E-48F7-4021-BAAE-0D4D843149DB}"/>
              </a:ext>
            </a:extLst>
          </p:cNvPr>
          <p:cNvSpPr txBox="1"/>
          <p:nvPr/>
        </p:nvSpPr>
        <p:spPr>
          <a:xfrm>
            <a:off x="438645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80C73A6-AC34-490B-9E7F-0104F01BB21C}"/>
              </a:ext>
            </a:extLst>
          </p:cNvPr>
          <p:cNvSpPr txBox="1"/>
          <p:nvPr/>
        </p:nvSpPr>
        <p:spPr>
          <a:xfrm>
            <a:off x="469482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3CC62B-084C-4CBE-89C8-025512F84C28}"/>
              </a:ext>
            </a:extLst>
          </p:cNvPr>
          <p:cNvSpPr txBox="1"/>
          <p:nvPr/>
        </p:nvSpPr>
        <p:spPr>
          <a:xfrm>
            <a:off x="5018840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E905A9C-8953-4361-8836-DF837E426DAC}"/>
              </a:ext>
            </a:extLst>
          </p:cNvPr>
          <p:cNvSpPr txBox="1"/>
          <p:nvPr/>
        </p:nvSpPr>
        <p:spPr>
          <a:xfrm>
            <a:off x="5327132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2A526-C677-4D7B-965A-7F72878490F8}"/>
              </a:ext>
            </a:extLst>
          </p:cNvPr>
          <p:cNvSpPr txBox="1"/>
          <p:nvPr/>
        </p:nvSpPr>
        <p:spPr>
          <a:xfrm>
            <a:off x="565114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DD9EBFB-C849-4D12-A47C-FFFC9F1AF1C6}"/>
              </a:ext>
            </a:extLst>
          </p:cNvPr>
          <p:cNvSpPr txBox="1"/>
          <p:nvPr/>
        </p:nvSpPr>
        <p:spPr>
          <a:xfrm>
            <a:off x="5959518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183C61-B936-42F7-8EF5-F93A19A33596}"/>
              </a:ext>
            </a:extLst>
          </p:cNvPr>
          <p:cNvSpPr txBox="1"/>
          <p:nvPr/>
        </p:nvSpPr>
        <p:spPr>
          <a:xfrm>
            <a:off x="6283535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FCA49E-0FA7-4DBF-805D-DA9D1BFCC761}"/>
              </a:ext>
            </a:extLst>
          </p:cNvPr>
          <p:cNvSpPr txBox="1"/>
          <p:nvPr/>
        </p:nvSpPr>
        <p:spPr>
          <a:xfrm>
            <a:off x="6593527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1753875-EB45-4E31-B439-7DCD05D2910F}"/>
              </a:ext>
            </a:extLst>
          </p:cNvPr>
          <p:cNvSpPr txBox="1"/>
          <p:nvPr/>
        </p:nvSpPr>
        <p:spPr>
          <a:xfrm>
            <a:off x="6917544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FC1CA0-AC44-41EB-8B0E-24B136684925}"/>
              </a:ext>
            </a:extLst>
          </p:cNvPr>
          <p:cNvSpPr txBox="1"/>
          <p:nvPr/>
        </p:nvSpPr>
        <p:spPr>
          <a:xfrm>
            <a:off x="7276973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7570F75-FF8A-484C-88AC-A2BA55C064F4}"/>
              </a:ext>
            </a:extLst>
          </p:cNvPr>
          <p:cNvSpPr txBox="1"/>
          <p:nvPr/>
        </p:nvSpPr>
        <p:spPr>
          <a:xfrm>
            <a:off x="8097701" y="4793652"/>
            <a:ext cx="35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...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8BD8140D-574D-4BCA-BB6A-BBF7B1C7D868}"/>
              </a:ext>
            </a:extLst>
          </p:cNvPr>
          <p:cNvSpPr/>
          <p:nvPr/>
        </p:nvSpPr>
        <p:spPr bwMode="auto">
          <a:xfrm>
            <a:off x="851593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8B78DBFC-9D29-4E9D-B85F-3D707E0BC396}"/>
              </a:ext>
            </a:extLst>
          </p:cNvPr>
          <p:cNvSpPr/>
          <p:nvPr/>
        </p:nvSpPr>
        <p:spPr bwMode="auto">
          <a:xfrm>
            <a:off x="7720099" y="4785568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rPr>
              <a:t>‘0’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Courier New" panose="02070309020205020404" pitchFamily="49" charset="0"/>
              <a:ea typeface="-소망M" pitchFamily="18" charset="-127"/>
              <a:cs typeface="Courier New" panose="02070309020205020404" pitchFamily="49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30D363C-994B-4EDB-86F5-EC7A72FEEA82}"/>
              </a:ext>
            </a:extLst>
          </p:cNvPr>
          <p:cNvSpPr txBox="1"/>
          <p:nvPr/>
        </p:nvSpPr>
        <p:spPr>
          <a:xfrm>
            <a:off x="7666446" y="5218567"/>
            <a:ext cx="424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0C72AB4-32C9-40B6-B8AA-1BF37765C99B}"/>
              </a:ext>
            </a:extLst>
          </p:cNvPr>
          <p:cNvSpPr txBox="1"/>
          <p:nvPr/>
        </p:nvSpPr>
        <p:spPr>
          <a:xfrm>
            <a:off x="8335481" y="5218567"/>
            <a:ext cx="650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1999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8B3E949-6C87-4B9D-AEC2-E9A7C278F298}"/>
              </a:ext>
            </a:extLst>
          </p:cNvPr>
          <p:cNvSpPr txBox="1"/>
          <p:nvPr/>
        </p:nvSpPr>
        <p:spPr>
          <a:xfrm>
            <a:off x="80068" y="4310956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63" name="연결선: 꺾임 62">
            <a:extLst>
              <a:ext uri="{FF2B5EF4-FFF2-40B4-BE49-F238E27FC236}">
                <a16:creationId xmlns:a16="http://schemas.microsoft.com/office/drawing/2014/main" id="{47901C20-E356-48B6-AD6E-161B88B44457}"/>
              </a:ext>
            </a:extLst>
          </p:cNvPr>
          <p:cNvCxnSpPr>
            <a:cxnSpLocks/>
            <a:stCxn id="62" idx="2"/>
            <a:endCxn id="64" idx="0"/>
          </p:cNvCxnSpPr>
          <p:nvPr/>
        </p:nvCxnSpPr>
        <p:spPr>
          <a:xfrm rot="5400000">
            <a:off x="356467" y="4593728"/>
            <a:ext cx="259167" cy="124511"/>
          </a:xfrm>
          <a:prstGeom prst="bentConnector3">
            <a:avLst>
              <a:gd name="adj1" fmla="val 31624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393ACE50-7E7E-43E3-BDE2-4329A65C8550}"/>
              </a:ext>
            </a:extLst>
          </p:cNvPr>
          <p:cNvSpPr/>
          <p:nvPr/>
        </p:nvSpPr>
        <p:spPr bwMode="auto">
          <a:xfrm>
            <a:off x="354351" y="4785567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58185AA-83D9-4DB7-868D-3F3D404E3992}"/>
              </a:ext>
            </a:extLst>
          </p:cNvPr>
          <p:cNvSpPr txBox="1"/>
          <p:nvPr/>
        </p:nvSpPr>
        <p:spPr>
          <a:xfrm>
            <a:off x="1075830" y="4315118"/>
            <a:ext cx="93647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B285EB60-1764-4D47-BE61-50B2B2BC0809}"/>
              </a:ext>
            </a:extLst>
          </p:cNvPr>
          <p:cNvSpPr/>
          <p:nvPr/>
        </p:nvSpPr>
        <p:spPr bwMode="auto">
          <a:xfrm>
            <a:off x="484480" y="4785567"/>
            <a:ext cx="138885" cy="307777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67" name="연결선: 꺾임 66">
            <a:extLst>
              <a:ext uri="{FF2B5EF4-FFF2-40B4-BE49-F238E27FC236}">
                <a16:creationId xmlns:a16="http://schemas.microsoft.com/office/drawing/2014/main" id="{70D96B67-7F4E-4612-94A0-E92646F1486C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 rot="5400000">
            <a:off x="921493" y="4162992"/>
            <a:ext cx="255005" cy="990144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73B8F1FF-4D47-4F3F-9891-659950C3367A}"/>
              </a:ext>
            </a:extLst>
          </p:cNvPr>
          <p:cNvSpPr txBox="1"/>
          <p:nvPr/>
        </p:nvSpPr>
        <p:spPr>
          <a:xfrm>
            <a:off x="1727233" y="5999259"/>
            <a:ext cx="567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</a:t>
            </a:r>
            <a:r>
              <a:rPr lang="en-US" altLang="ko-KR" sz="1400" b="1" baseline="300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st</a:t>
            </a:r>
            <a:endParaRPr lang="en-US" altLang="ko-KR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loop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B86A7C69-6D32-4859-A852-F2B91AF9289E}"/>
              </a:ext>
            </a:extLst>
          </p:cNvPr>
          <p:cNvSpPr txBox="1"/>
          <p:nvPr/>
        </p:nvSpPr>
        <p:spPr>
          <a:xfrm>
            <a:off x="4120917" y="5999259"/>
            <a:ext cx="567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</a:t>
            </a:r>
            <a:r>
              <a:rPr lang="en-US" altLang="ko-KR" sz="1400" b="1" baseline="300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nd</a:t>
            </a:r>
            <a:endParaRPr lang="en-US" altLang="ko-KR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loop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BCAE010E-6ADF-4FDC-855F-3FDD7EF23FAF}"/>
              </a:ext>
            </a:extLst>
          </p:cNvPr>
          <p:cNvSpPr txBox="1"/>
          <p:nvPr/>
        </p:nvSpPr>
        <p:spPr>
          <a:xfrm>
            <a:off x="6543272" y="5999259"/>
            <a:ext cx="567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3</a:t>
            </a:r>
            <a:r>
              <a:rPr lang="en-US" altLang="ko-KR" sz="1400" b="1" baseline="300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rd</a:t>
            </a:r>
            <a:endParaRPr lang="en-US" altLang="ko-KR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loop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36" name="화살표: 오른쪽 135">
            <a:extLst>
              <a:ext uri="{FF2B5EF4-FFF2-40B4-BE49-F238E27FC236}">
                <a16:creationId xmlns:a16="http://schemas.microsoft.com/office/drawing/2014/main" id="{AB150F8C-4BFF-41B4-9E7F-BA489AFF023D}"/>
              </a:ext>
            </a:extLst>
          </p:cNvPr>
          <p:cNvSpPr/>
          <p:nvPr/>
        </p:nvSpPr>
        <p:spPr bwMode="auto">
          <a:xfrm>
            <a:off x="1897322" y="5783049"/>
            <a:ext cx="236220" cy="261995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7" name="화살표: 오른쪽 136">
            <a:extLst>
              <a:ext uri="{FF2B5EF4-FFF2-40B4-BE49-F238E27FC236}">
                <a16:creationId xmlns:a16="http://schemas.microsoft.com/office/drawing/2014/main" id="{2BDD7A2B-10ED-43FE-A60F-3222710371A3}"/>
              </a:ext>
            </a:extLst>
          </p:cNvPr>
          <p:cNvSpPr/>
          <p:nvPr/>
        </p:nvSpPr>
        <p:spPr bwMode="auto">
          <a:xfrm>
            <a:off x="4299030" y="5783049"/>
            <a:ext cx="236220" cy="261995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8" name="화살표: 오른쪽 137">
            <a:extLst>
              <a:ext uri="{FF2B5EF4-FFF2-40B4-BE49-F238E27FC236}">
                <a16:creationId xmlns:a16="http://schemas.microsoft.com/office/drawing/2014/main" id="{43AA9914-F8A7-400E-8572-70D671DDA99B}"/>
              </a:ext>
            </a:extLst>
          </p:cNvPr>
          <p:cNvSpPr/>
          <p:nvPr/>
        </p:nvSpPr>
        <p:spPr bwMode="auto">
          <a:xfrm>
            <a:off x="6718807" y="5783049"/>
            <a:ext cx="236220" cy="261995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A6A81DA-1DB1-41CA-ADEB-D3D9458A5892}"/>
              </a:ext>
            </a:extLst>
          </p:cNvPr>
          <p:cNvSpPr txBox="1"/>
          <p:nvPr/>
        </p:nvSpPr>
        <p:spPr>
          <a:xfrm>
            <a:off x="178991" y="5922672"/>
            <a:ext cx="1436496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arguments[0]</a:t>
            </a:r>
            <a:endParaRPr lang="ko-KR" altLang="en-US" sz="1400" b="1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120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</p:cNvCxnSpPr>
          <p:nvPr/>
        </p:nvCxnSpPr>
        <p:spPr>
          <a:xfrm rot="16200000" flipV="1">
            <a:off x="88071" y="5246479"/>
            <a:ext cx="792445" cy="303623"/>
          </a:xfrm>
          <a:prstGeom prst="bentConnector4">
            <a:avLst>
              <a:gd name="adj1" fmla="val 36340"/>
              <a:gd name="adj2" fmla="val 175291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BA6A81DA-1DB1-41CA-ADEB-D3D9458A5892}"/>
              </a:ext>
            </a:extLst>
          </p:cNvPr>
          <p:cNvSpPr txBox="1"/>
          <p:nvPr/>
        </p:nvSpPr>
        <p:spPr>
          <a:xfrm>
            <a:off x="2453375" y="6045425"/>
            <a:ext cx="1436496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arguments[1]</a:t>
            </a:r>
            <a:endParaRPr lang="ko-KR" altLang="en-US" sz="1400" b="1" dirty="0">
              <a:highlight>
                <a:srgbClr val="FFFF00"/>
              </a:highlight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A6A81DA-1DB1-41CA-ADEB-D3D9458A5892}"/>
              </a:ext>
            </a:extLst>
          </p:cNvPr>
          <p:cNvSpPr txBox="1"/>
          <p:nvPr/>
        </p:nvSpPr>
        <p:spPr>
          <a:xfrm>
            <a:off x="4925165" y="6020610"/>
            <a:ext cx="1436496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arguments[2]</a:t>
            </a:r>
            <a:endParaRPr lang="ko-KR" altLang="en-US" sz="1400" b="1" dirty="0">
              <a:highlight>
                <a:srgbClr val="FFFF00"/>
              </a:highlight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A6A81DA-1DB1-41CA-ADEB-D3D9458A5892}"/>
              </a:ext>
            </a:extLst>
          </p:cNvPr>
          <p:cNvSpPr txBox="1"/>
          <p:nvPr/>
        </p:nvSpPr>
        <p:spPr>
          <a:xfrm>
            <a:off x="7399356" y="5959343"/>
            <a:ext cx="1436496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altLang="ko-KR" sz="1400" b="1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arguments[3]</a:t>
            </a:r>
            <a:endParaRPr lang="ko-KR" altLang="en-US" sz="1400" b="1" dirty="0">
              <a:highlight>
                <a:srgbClr val="FFFF00"/>
              </a:highlight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127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stCxn id="122" idx="1"/>
            <a:endCxn id="16" idx="0"/>
          </p:cNvCxnSpPr>
          <p:nvPr/>
        </p:nvCxnSpPr>
        <p:spPr>
          <a:xfrm rot="10800000">
            <a:off x="2066915" y="4785569"/>
            <a:ext cx="386461" cy="1367579"/>
          </a:xfrm>
          <a:prstGeom prst="bentConnector4">
            <a:avLst>
              <a:gd name="adj1" fmla="val 29605"/>
              <a:gd name="adj2" fmla="val 116716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0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endCxn id="22" idx="0"/>
          </p:cNvCxnSpPr>
          <p:nvPr/>
        </p:nvCxnSpPr>
        <p:spPr>
          <a:xfrm rot="16200000" flipV="1">
            <a:off x="3780930" y="4964456"/>
            <a:ext cx="1367579" cy="1009804"/>
          </a:xfrm>
          <a:prstGeom prst="bentConnector3">
            <a:avLst>
              <a:gd name="adj1" fmla="val 116716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32" name="연결선: 꺾임 70">
            <a:extLst>
              <a:ext uri="{FF2B5EF4-FFF2-40B4-BE49-F238E27FC236}">
                <a16:creationId xmlns:a16="http://schemas.microsoft.com/office/drawing/2014/main" id="{16DB9818-5436-4F17-95E0-072A7F1F533E}"/>
              </a:ext>
            </a:extLst>
          </p:cNvPr>
          <p:cNvCxnSpPr>
            <a:cxnSpLocks/>
            <a:endCxn id="28" idx="0"/>
          </p:cNvCxnSpPr>
          <p:nvPr/>
        </p:nvCxnSpPr>
        <p:spPr>
          <a:xfrm rot="10800000">
            <a:off x="5856325" y="4785568"/>
            <a:ext cx="1581803" cy="1309010"/>
          </a:xfrm>
          <a:prstGeom prst="bentConnector4">
            <a:avLst>
              <a:gd name="adj1" fmla="val 17998"/>
              <a:gd name="adj2" fmla="val 117464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D393A9CA-271A-4B64-81FD-0FB1F6F1629F}"/>
              </a:ext>
            </a:extLst>
          </p:cNvPr>
          <p:cNvSpPr txBox="1"/>
          <p:nvPr/>
        </p:nvSpPr>
        <p:spPr>
          <a:xfrm>
            <a:off x="2617939" y="688872"/>
            <a:ext cx="36407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for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&lt;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++) {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(token ==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break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NULL;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F86D0B44-EBCC-4EA8-805E-ADA6440A67B4}"/>
              </a:ext>
            </a:extLst>
          </p:cNvPr>
          <p:cNvCxnSpPr>
            <a:cxnSpLocks/>
          </p:cNvCxnSpPr>
          <p:nvPr/>
        </p:nvCxnSpPr>
        <p:spPr>
          <a:xfrm>
            <a:off x="2563279" y="2355610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147311DF-87F9-453F-96DE-01176B49E252}"/>
              </a:ext>
            </a:extLst>
          </p:cNvPr>
          <p:cNvSpPr/>
          <p:nvPr/>
        </p:nvSpPr>
        <p:spPr bwMode="auto">
          <a:xfrm>
            <a:off x="2867103" y="2125652"/>
            <a:ext cx="2784045" cy="362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84889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9" name="내용 개체 틀 12">
            <a:extLst>
              <a:ext uri="{FF2B5EF4-FFF2-40B4-BE49-F238E27FC236}">
                <a16:creationId xmlns:a16="http://schemas.microsoft.com/office/drawing/2014/main" id="{50FF9D4F-E469-41B1-ABE6-19C086C3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3120144"/>
            <a:ext cx="8498007" cy="1450832"/>
          </a:xfrm>
        </p:spPr>
        <p:txBody>
          <a:bodyPr/>
          <a:lstStyle/>
          <a:p>
            <a:r>
              <a:rPr lang="en-US" altLang="ko-KR" dirty="0"/>
              <a:t>Saves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NULL</a:t>
            </a:r>
            <a:r>
              <a:rPr lang="en-US" altLang="ko-KR" dirty="0"/>
              <a:t> at the last element of the array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arguments</a:t>
            </a:r>
          </a:p>
          <a:p>
            <a:r>
              <a:rPr lang="en-US" altLang="ko-KR" dirty="0"/>
              <a:t>For specifying the array is ended there (like string)</a:t>
            </a:r>
          </a:p>
        </p:txBody>
      </p:sp>
      <p:grpSp>
        <p:nvGrpSpPr>
          <p:cNvPr id="115" name="그룹 114">
            <a:extLst>
              <a:ext uri="{FF2B5EF4-FFF2-40B4-BE49-F238E27FC236}">
                <a16:creationId xmlns:a16="http://schemas.microsoft.com/office/drawing/2014/main" id="{B9C1C387-D35E-4F01-B041-E52C271A1D2D}"/>
              </a:ext>
            </a:extLst>
          </p:cNvPr>
          <p:cNvGrpSpPr/>
          <p:nvPr/>
        </p:nvGrpSpPr>
        <p:grpSpPr>
          <a:xfrm>
            <a:off x="1008869" y="5614305"/>
            <a:ext cx="1576794" cy="695549"/>
            <a:chOff x="167463" y="5737337"/>
            <a:chExt cx="1576794" cy="695549"/>
          </a:xfrm>
        </p:grpSpPr>
        <p:sp>
          <p:nvSpPr>
            <p:cNvPr id="68" name="직사각형 67">
              <a:extLst>
                <a:ext uri="{FF2B5EF4-FFF2-40B4-BE49-F238E27FC236}">
                  <a16:creationId xmlns:a16="http://schemas.microsoft.com/office/drawing/2014/main" id="{33C958BB-843A-4C17-BDF0-55919C8FD4EA}"/>
                </a:ext>
              </a:extLst>
            </p:cNvPr>
            <p:cNvSpPr/>
            <p:nvPr/>
          </p:nvSpPr>
          <p:spPr bwMode="auto">
            <a:xfrm>
              <a:off x="167463" y="5742554"/>
              <a:ext cx="1572222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9" name="직사각형 68">
              <a:extLst>
                <a:ext uri="{FF2B5EF4-FFF2-40B4-BE49-F238E27FC236}">
                  <a16:creationId xmlns:a16="http://schemas.microsoft.com/office/drawing/2014/main" id="{95A2B42C-FE93-4D85-847B-DC58A0177B2C}"/>
                </a:ext>
              </a:extLst>
            </p:cNvPr>
            <p:cNvSpPr/>
            <p:nvPr/>
          </p:nvSpPr>
          <p:spPr bwMode="auto">
            <a:xfrm>
              <a:off x="167464" y="5737337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70" name="직사각형 69">
              <a:extLst>
                <a:ext uri="{FF2B5EF4-FFF2-40B4-BE49-F238E27FC236}">
                  <a16:creationId xmlns:a16="http://schemas.microsoft.com/office/drawing/2014/main" id="{5B88CE58-945F-4B91-BB1A-AA01A3612A84}"/>
                </a:ext>
              </a:extLst>
            </p:cNvPr>
            <p:cNvSpPr/>
            <p:nvPr/>
          </p:nvSpPr>
          <p:spPr bwMode="auto">
            <a:xfrm>
              <a:off x="482742" y="5737337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‘c’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FD6C6F1B-2411-4265-ABBB-A5C3AD703A6E}"/>
                </a:ext>
              </a:extLst>
            </p:cNvPr>
            <p:cNvSpPr/>
            <p:nvPr/>
          </p:nvSpPr>
          <p:spPr bwMode="auto">
            <a:xfrm>
              <a:off x="798019" y="5737337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1">
              <a:extLst>
                <a:ext uri="{FF2B5EF4-FFF2-40B4-BE49-F238E27FC236}">
                  <a16:creationId xmlns:a16="http://schemas.microsoft.com/office/drawing/2014/main" id="{D2F4430C-6119-470F-B0F5-311E01B980BB}"/>
                </a:ext>
              </a:extLst>
            </p:cNvPr>
            <p:cNvSpPr/>
            <p:nvPr/>
          </p:nvSpPr>
          <p:spPr bwMode="auto">
            <a:xfrm>
              <a:off x="1113297" y="5737337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직사각형 72">
              <a:extLst>
                <a:ext uri="{FF2B5EF4-FFF2-40B4-BE49-F238E27FC236}">
                  <a16:creationId xmlns:a16="http://schemas.microsoft.com/office/drawing/2014/main" id="{EDC1C4DF-52A7-4516-8073-8E8CBF1715AB}"/>
                </a:ext>
              </a:extLst>
            </p:cNvPr>
            <p:cNvSpPr/>
            <p:nvPr/>
          </p:nvSpPr>
          <p:spPr bwMode="auto">
            <a:xfrm>
              <a:off x="1428980" y="5737337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\0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A6A81DA-1DB1-41CA-ADEB-D3D9458A5892}"/>
                </a:ext>
              </a:extLst>
            </p:cNvPr>
            <p:cNvSpPr txBox="1"/>
            <p:nvPr/>
          </p:nvSpPr>
          <p:spPr>
            <a:xfrm>
              <a:off x="298294" y="6217442"/>
              <a:ext cx="1436496" cy="215444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arguments[0]</a:t>
              </a:r>
              <a:endParaRPr lang="ko-KR" altLang="en-US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</p:grpSp>
      <p:grpSp>
        <p:nvGrpSpPr>
          <p:cNvPr id="116" name="그룹 115">
            <a:extLst>
              <a:ext uri="{FF2B5EF4-FFF2-40B4-BE49-F238E27FC236}">
                <a16:creationId xmlns:a16="http://schemas.microsoft.com/office/drawing/2014/main" id="{A4B1DE9B-E076-436B-A4A7-970006794512}"/>
              </a:ext>
            </a:extLst>
          </p:cNvPr>
          <p:cNvGrpSpPr/>
          <p:nvPr/>
        </p:nvGrpSpPr>
        <p:grpSpPr>
          <a:xfrm>
            <a:off x="2586565" y="5619067"/>
            <a:ext cx="1890671" cy="690787"/>
            <a:chOff x="1995359" y="5742099"/>
            <a:chExt cx="1890671" cy="690787"/>
          </a:xfrm>
        </p:grpSpPr>
        <p:sp>
          <p:nvSpPr>
            <p:cNvPr id="91" name="직사각형 90">
              <a:extLst>
                <a:ext uri="{FF2B5EF4-FFF2-40B4-BE49-F238E27FC236}">
                  <a16:creationId xmlns:a16="http://schemas.microsoft.com/office/drawing/2014/main" id="{5BE42080-730E-47DA-9E76-C6682222109A}"/>
                </a:ext>
              </a:extLst>
            </p:cNvPr>
            <p:cNvSpPr/>
            <p:nvPr/>
          </p:nvSpPr>
          <p:spPr bwMode="auto">
            <a:xfrm>
              <a:off x="1995359" y="5742554"/>
              <a:ext cx="1890671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92" name="직사각형 91">
              <a:extLst>
                <a:ext uri="{FF2B5EF4-FFF2-40B4-BE49-F238E27FC236}">
                  <a16:creationId xmlns:a16="http://schemas.microsoft.com/office/drawing/2014/main" id="{A8A7EEBF-1CBF-450C-B456-45FB65514F5A}"/>
                </a:ext>
              </a:extLst>
            </p:cNvPr>
            <p:cNvSpPr/>
            <p:nvPr/>
          </p:nvSpPr>
          <p:spPr bwMode="auto">
            <a:xfrm>
              <a:off x="1995361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B75D13FF-ED51-4C9B-80AA-F0CB6C76DFE4}"/>
                </a:ext>
              </a:extLst>
            </p:cNvPr>
            <p:cNvSpPr/>
            <p:nvPr/>
          </p:nvSpPr>
          <p:spPr bwMode="auto">
            <a:xfrm>
              <a:off x="2310639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94" name="직사각형 93">
              <a:extLst>
                <a:ext uri="{FF2B5EF4-FFF2-40B4-BE49-F238E27FC236}">
                  <a16:creationId xmlns:a16="http://schemas.microsoft.com/office/drawing/2014/main" id="{FDCDB7A1-A761-47B6-A6F7-455909666254}"/>
                </a:ext>
              </a:extLst>
            </p:cNvPr>
            <p:cNvSpPr/>
            <p:nvPr/>
          </p:nvSpPr>
          <p:spPr bwMode="auto">
            <a:xfrm>
              <a:off x="2625916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95" name="직사각형 94">
              <a:extLst>
                <a:ext uri="{FF2B5EF4-FFF2-40B4-BE49-F238E27FC236}">
                  <a16:creationId xmlns:a16="http://schemas.microsoft.com/office/drawing/2014/main" id="{0A368577-BFB9-48B6-8300-B37E5F9AE85B}"/>
                </a:ext>
              </a:extLst>
            </p:cNvPr>
            <p:cNvSpPr/>
            <p:nvPr/>
          </p:nvSpPr>
          <p:spPr bwMode="auto">
            <a:xfrm>
              <a:off x="2941194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95">
              <a:extLst>
                <a:ext uri="{FF2B5EF4-FFF2-40B4-BE49-F238E27FC236}">
                  <a16:creationId xmlns:a16="http://schemas.microsoft.com/office/drawing/2014/main" id="{E2632B61-A40F-47FC-BF0E-08515780DE46}"/>
                </a:ext>
              </a:extLst>
            </p:cNvPr>
            <p:cNvSpPr/>
            <p:nvPr/>
          </p:nvSpPr>
          <p:spPr bwMode="auto">
            <a:xfrm>
              <a:off x="3256877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‘o’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2A68CD51-38B1-45F1-8ECA-1B0533B2685A}"/>
                </a:ext>
              </a:extLst>
            </p:cNvPr>
            <p:cNvSpPr txBox="1"/>
            <p:nvPr/>
          </p:nvSpPr>
          <p:spPr>
            <a:xfrm>
              <a:off x="2183835" y="6217442"/>
              <a:ext cx="1436496" cy="215444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arguments[1]</a:t>
              </a:r>
              <a:endParaRPr lang="ko-KR" altLang="en-US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D3EFE362-09F5-40E3-8F66-9DC958A9743F}"/>
                </a:ext>
              </a:extLst>
            </p:cNvPr>
            <p:cNvSpPr/>
            <p:nvPr/>
          </p:nvSpPr>
          <p:spPr bwMode="auto">
            <a:xfrm>
              <a:off x="3570753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\0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</p:grpSp>
      <p:grpSp>
        <p:nvGrpSpPr>
          <p:cNvPr id="117" name="그룹 116">
            <a:extLst>
              <a:ext uri="{FF2B5EF4-FFF2-40B4-BE49-F238E27FC236}">
                <a16:creationId xmlns:a16="http://schemas.microsoft.com/office/drawing/2014/main" id="{576EAF78-628E-47B1-9EDA-4D6942124970}"/>
              </a:ext>
            </a:extLst>
          </p:cNvPr>
          <p:cNvGrpSpPr/>
          <p:nvPr/>
        </p:nvGrpSpPr>
        <p:grpSpPr>
          <a:xfrm>
            <a:off x="4477236" y="5619067"/>
            <a:ext cx="1890671" cy="690787"/>
            <a:chOff x="4158661" y="5742099"/>
            <a:chExt cx="1890671" cy="690787"/>
          </a:xfrm>
        </p:grpSpPr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0CDE8952-2FAE-4A70-BB25-992FDBD7FAC4}"/>
                </a:ext>
              </a:extLst>
            </p:cNvPr>
            <p:cNvSpPr/>
            <p:nvPr/>
          </p:nvSpPr>
          <p:spPr bwMode="auto">
            <a:xfrm>
              <a:off x="4158661" y="5742554"/>
              <a:ext cx="1890671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00" name="직사각형 99">
              <a:extLst>
                <a:ext uri="{FF2B5EF4-FFF2-40B4-BE49-F238E27FC236}">
                  <a16:creationId xmlns:a16="http://schemas.microsoft.com/office/drawing/2014/main" id="{6CF99C55-7879-42A1-A6AE-C9338E4515C1}"/>
                </a:ext>
              </a:extLst>
            </p:cNvPr>
            <p:cNvSpPr/>
            <p:nvPr/>
          </p:nvSpPr>
          <p:spPr bwMode="auto">
            <a:xfrm>
              <a:off x="4158663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‘q’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1" name="직사각형 100">
              <a:extLst>
                <a:ext uri="{FF2B5EF4-FFF2-40B4-BE49-F238E27FC236}">
                  <a16:creationId xmlns:a16="http://schemas.microsoft.com/office/drawing/2014/main" id="{131B1D63-FCCF-4031-88A7-D7CB9FD6BC5F}"/>
                </a:ext>
              </a:extLst>
            </p:cNvPr>
            <p:cNvSpPr/>
            <p:nvPr/>
          </p:nvSpPr>
          <p:spPr bwMode="auto">
            <a:xfrm>
              <a:off x="4473941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‘u’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2" name="직사각형 101">
              <a:extLst>
                <a:ext uri="{FF2B5EF4-FFF2-40B4-BE49-F238E27FC236}">
                  <a16:creationId xmlns:a16="http://schemas.microsoft.com/office/drawing/2014/main" id="{81801066-6488-471C-ACBF-7CC31834645F}"/>
                </a:ext>
              </a:extLst>
            </p:cNvPr>
            <p:cNvSpPr/>
            <p:nvPr/>
          </p:nvSpPr>
          <p:spPr bwMode="auto">
            <a:xfrm>
              <a:off x="4789218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‘a’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3" name="직사각형 102">
              <a:extLst>
                <a:ext uri="{FF2B5EF4-FFF2-40B4-BE49-F238E27FC236}">
                  <a16:creationId xmlns:a16="http://schemas.microsoft.com/office/drawing/2014/main" id="{9E5BC714-97AB-43EB-9B92-BDDE95A173F7}"/>
                </a:ext>
              </a:extLst>
            </p:cNvPr>
            <p:cNvSpPr/>
            <p:nvPr/>
          </p:nvSpPr>
          <p:spPr bwMode="auto">
            <a:xfrm>
              <a:off x="5104496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4" name="직사각형 103">
              <a:extLst>
                <a:ext uri="{FF2B5EF4-FFF2-40B4-BE49-F238E27FC236}">
                  <a16:creationId xmlns:a16="http://schemas.microsoft.com/office/drawing/2014/main" id="{8C7466AC-715A-4C0B-8AD2-F5DC793F43E9}"/>
                </a:ext>
              </a:extLst>
            </p:cNvPr>
            <p:cNvSpPr/>
            <p:nvPr/>
          </p:nvSpPr>
          <p:spPr bwMode="auto">
            <a:xfrm>
              <a:off x="5420179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</a:t>
              </a:r>
              <a:r>
                <a:rPr lang="en-US" altLang="ko-KR" sz="1600" dirty="0" err="1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i</a:t>
              </a: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C761B50-3D4D-4C93-86F7-49D5FC5B0CE1}"/>
                </a:ext>
              </a:extLst>
            </p:cNvPr>
            <p:cNvSpPr txBox="1"/>
            <p:nvPr/>
          </p:nvSpPr>
          <p:spPr>
            <a:xfrm>
              <a:off x="4347137" y="6217442"/>
              <a:ext cx="1436496" cy="215444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arguments[2]</a:t>
              </a:r>
              <a:endParaRPr lang="ko-KR" altLang="en-US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106" name="직사각형 105">
              <a:extLst>
                <a:ext uri="{FF2B5EF4-FFF2-40B4-BE49-F238E27FC236}">
                  <a16:creationId xmlns:a16="http://schemas.microsoft.com/office/drawing/2014/main" id="{4DCBA369-D238-410C-BC85-9C5DD9295755}"/>
                </a:ext>
              </a:extLst>
            </p:cNvPr>
            <p:cNvSpPr/>
            <p:nvPr/>
          </p:nvSpPr>
          <p:spPr bwMode="auto">
            <a:xfrm>
              <a:off x="5734055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\0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</p:grpSp>
      <p:grpSp>
        <p:nvGrpSpPr>
          <p:cNvPr id="118" name="그룹 117">
            <a:extLst>
              <a:ext uri="{FF2B5EF4-FFF2-40B4-BE49-F238E27FC236}">
                <a16:creationId xmlns:a16="http://schemas.microsoft.com/office/drawing/2014/main" id="{6EFFF9D9-C771-4EF9-9DC5-8B49E027A6F7}"/>
              </a:ext>
            </a:extLst>
          </p:cNvPr>
          <p:cNvGrpSpPr/>
          <p:nvPr/>
        </p:nvGrpSpPr>
        <p:grpSpPr>
          <a:xfrm>
            <a:off x="6367408" y="5619067"/>
            <a:ext cx="1890671" cy="690787"/>
            <a:chOff x="6504584" y="5742099"/>
            <a:chExt cx="1890671" cy="690787"/>
          </a:xfrm>
        </p:grpSpPr>
        <p:sp>
          <p:nvSpPr>
            <p:cNvPr id="107" name="직사각형 106">
              <a:extLst>
                <a:ext uri="{FF2B5EF4-FFF2-40B4-BE49-F238E27FC236}">
                  <a16:creationId xmlns:a16="http://schemas.microsoft.com/office/drawing/2014/main" id="{A83EA69A-DD26-466D-B3F6-D9132BDF65AE}"/>
                </a:ext>
              </a:extLst>
            </p:cNvPr>
            <p:cNvSpPr/>
            <p:nvPr/>
          </p:nvSpPr>
          <p:spPr bwMode="auto">
            <a:xfrm>
              <a:off x="6504584" y="5742554"/>
              <a:ext cx="1890671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08" name="직사각형 107">
              <a:extLst>
                <a:ext uri="{FF2B5EF4-FFF2-40B4-BE49-F238E27FC236}">
                  <a16:creationId xmlns:a16="http://schemas.microsoft.com/office/drawing/2014/main" id="{CE4416FD-6DDC-4576-BF6B-F0CFF3662F06}"/>
                </a:ext>
              </a:extLst>
            </p:cNvPr>
            <p:cNvSpPr/>
            <p:nvPr/>
          </p:nvSpPr>
          <p:spPr bwMode="auto">
            <a:xfrm>
              <a:off x="6504586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‘s’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09" name="직사각형 108">
              <a:extLst>
                <a:ext uri="{FF2B5EF4-FFF2-40B4-BE49-F238E27FC236}">
                  <a16:creationId xmlns:a16="http://schemas.microsoft.com/office/drawing/2014/main" id="{4AAFFDDA-1BAC-44E3-8859-015D5B9990C7}"/>
                </a:ext>
              </a:extLst>
            </p:cNvPr>
            <p:cNvSpPr/>
            <p:nvPr/>
          </p:nvSpPr>
          <p:spPr bwMode="auto">
            <a:xfrm>
              <a:off x="6819864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‘h’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10" name="직사각형 109">
              <a:extLst>
                <a:ext uri="{FF2B5EF4-FFF2-40B4-BE49-F238E27FC236}">
                  <a16:creationId xmlns:a16="http://schemas.microsoft.com/office/drawing/2014/main" id="{9219416B-B8BB-4E31-AFE5-0E8A9E57DA7D}"/>
                </a:ext>
              </a:extLst>
            </p:cNvPr>
            <p:cNvSpPr/>
            <p:nvPr/>
          </p:nvSpPr>
          <p:spPr bwMode="auto">
            <a:xfrm>
              <a:off x="7135141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‘e’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11" name="직사각형 110">
              <a:extLst>
                <a:ext uri="{FF2B5EF4-FFF2-40B4-BE49-F238E27FC236}">
                  <a16:creationId xmlns:a16="http://schemas.microsoft.com/office/drawing/2014/main" id="{0C373793-2FCE-4AE4-9BC4-302626DA5974}"/>
                </a:ext>
              </a:extLst>
            </p:cNvPr>
            <p:cNvSpPr/>
            <p:nvPr/>
          </p:nvSpPr>
          <p:spPr bwMode="auto">
            <a:xfrm>
              <a:off x="7450419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12" name="직사각형 111">
              <a:extLst>
                <a:ext uri="{FF2B5EF4-FFF2-40B4-BE49-F238E27FC236}">
                  <a16:creationId xmlns:a16="http://schemas.microsoft.com/office/drawing/2014/main" id="{AF5FBFBA-E4F7-4CEC-B7AC-A6286989C287}"/>
                </a:ext>
              </a:extLst>
            </p:cNvPr>
            <p:cNvSpPr/>
            <p:nvPr/>
          </p:nvSpPr>
          <p:spPr bwMode="auto">
            <a:xfrm>
              <a:off x="7766102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‘l’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DFFA8285-54FF-4D38-9FA0-D4DB8DB1D330}"/>
                </a:ext>
              </a:extLst>
            </p:cNvPr>
            <p:cNvSpPr txBox="1"/>
            <p:nvPr/>
          </p:nvSpPr>
          <p:spPr>
            <a:xfrm>
              <a:off x="6693060" y="6217442"/>
              <a:ext cx="1436496" cy="215444"/>
            </a:xfrm>
            <a:prstGeom prst="rect">
              <a:avLst/>
            </a:prstGeom>
            <a:noFill/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en-US" altLang="ko-KR" sz="1400" b="1" dirty="0"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arguments[3]</a:t>
              </a:r>
              <a:endParaRPr lang="ko-KR" altLang="en-US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114" name="직사각형 113">
              <a:extLst>
                <a:ext uri="{FF2B5EF4-FFF2-40B4-BE49-F238E27FC236}">
                  <a16:creationId xmlns:a16="http://schemas.microsoft.com/office/drawing/2014/main" id="{25216197-F9DF-4B40-B1B1-12C9B59ACFC0}"/>
                </a:ext>
              </a:extLst>
            </p:cNvPr>
            <p:cNvSpPr/>
            <p:nvPr/>
          </p:nvSpPr>
          <p:spPr bwMode="auto">
            <a:xfrm>
              <a:off x="8079978" y="5742099"/>
              <a:ext cx="315277" cy="432999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tabLst/>
              </a:pPr>
              <a:r>
                <a:rPr lang="en-US" altLang="ko-KR" sz="1600" dirty="0">
                  <a:solidFill>
                    <a:srgbClr val="FF0000"/>
                  </a:solidFill>
                  <a:latin typeface="Courier New" panose="02070309020205020404" pitchFamily="49" charset="0"/>
                  <a:ea typeface="-소망M" pitchFamily="18" charset="-127"/>
                  <a:cs typeface="Courier New" panose="02070309020205020404" pitchFamily="49" charset="0"/>
                </a:rPr>
                <a:t>\0</a:t>
              </a:r>
              <a:endParaRPr kumimoji="0" lang="ko-KR" altLang="en-US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anose="02070309020205020404" pitchFamily="49" charset="0"/>
                <a:ea typeface="-소망M" pitchFamily="18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D2F9672-8C79-483D-B88B-4D1AA42DBDE5}"/>
              </a:ext>
            </a:extLst>
          </p:cNvPr>
          <p:cNvSpPr txBox="1"/>
          <p:nvPr/>
        </p:nvSpPr>
        <p:spPr>
          <a:xfrm>
            <a:off x="2037430" y="4675475"/>
            <a:ext cx="1099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arguments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289C969A-B82E-44B0-B8ED-95322581DE8D}"/>
              </a:ext>
            </a:extLst>
          </p:cNvPr>
          <p:cNvSpPr/>
          <p:nvPr/>
        </p:nvSpPr>
        <p:spPr bwMode="auto">
          <a:xfrm>
            <a:off x="3157082" y="4612865"/>
            <a:ext cx="3152770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7547CBB2-9BAB-4D75-91FC-D443E86543D6}"/>
              </a:ext>
            </a:extLst>
          </p:cNvPr>
          <p:cNvSpPr/>
          <p:nvPr/>
        </p:nvSpPr>
        <p:spPr bwMode="auto">
          <a:xfrm>
            <a:off x="3157082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71ED0DB4-2BA5-414E-85E7-C824B76F3401}"/>
              </a:ext>
            </a:extLst>
          </p:cNvPr>
          <p:cNvSpPr/>
          <p:nvPr/>
        </p:nvSpPr>
        <p:spPr bwMode="auto">
          <a:xfrm>
            <a:off x="3472359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43DFF678-BFD2-4879-BF7C-6329C7C2B27B}"/>
              </a:ext>
            </a:extLst>
          </p:cNvPr>
          <p:cNvSpPr/>
          <p:nvPr/>
        </p:nvSpPr>
        <p:spPr bwMode="auto">
          <a:xfrm>
            <a:off x="3787636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4A008B58-CAD0-44E5-9AC0-4060CE04441F}"/>
              </a:ext>
            </a:extLst>
          </p:cNvPr>
          <p:cNvSpPr/>
          <p:nvPr/>
        </p:nvSpPr>
        <p:spPr bwMode="auto">
          <a:xfrm>
            <a:off x="4102913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FF92B297-AE33-4A82-9E89-23D4DA6AE1AB}"/>
              </a:ext>
            </a:extLst>
          </p:cNvPr>
          <p:cNvSpPr/>
          <p:nvPr/>
        </p:nvSpPr>
        <p:spPr bwMode="auto">
          <a:xfrm>
            <a:off x="4418190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322EA690-DA0D-4AA1-A761-17A566F97728}"/>
              </a:ext>
            </a:extLst>
          </p:cNvPr>
          <p:cNvSpPr/>
          <p:nvPr/>
        </p:nvSpPr>
        <p:spPr bwMode="auto">
          <a:xfrm>
            <a:off x="4733467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649DB1D9-78AE-4B34-859F-D87F684FCF13}"/>
              </a:ext>
            </a:extLst>
          </p:cNvPr>
          <p:cNvSpPr/>
          <p:nvPr/>
        </p:nvSpPr>
        <p:spPr bwMode="auto">
          <a:xfrm>
            <a:off x="5048744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B7D8E133-209F-4904-98B7-478163335AF0}"/>
              </a:ext>
            </a:extLst>
          </p:cNvPr>
          <p:cNvSpPr/>
          <p:nvPr/>
        </p:nvSpPr>
        <p:spPr bwMode="auto">
          <a:xfrm>
            <a:off x="5364021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id="{6090D9DF-5F49-4035-AC48-720059F76455}"/>
              </a:ext>
            </a:extLst>
          </p:cNvPr>
          <p:cNvSpPr/>
          <p:nvPr/>
        </p:nvSpPr>
        <p:spPr bwMode="auto">
          <a:xfrm>
            <a:off x="5679298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D6F2FFBF-442D-4870-9B96-E946DD39EEC5}"/>
              </a:ext>
            </a:extLst>
          </p:cNvPr>
          <p:cNvSpPr/>
          <p:nvPr/>
        </p:nvSpPr>
        <p:spPr bwMode="auto">
          <a:xfrm>
            <a:off x="5994575" y="4612865"/>
            <a:ext cx="315277" cy="43299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C8D50C50-8199-4141-BEC0-9CCED926D617}"/>
              </a:ext>
            </a:extLst>
          </p:cNvPr>
          <p:cNvSpPr/>
          <p:nvPr/>
        </p:nvSpPr>
        <p:spPr bwMode="auto">
          <a:xfrm flipV="1">
            <a:off x="3232835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59C4D3D8-D170-47F0-8B1F-F8004C9EAD57}"/>
              </a:ext>
            </a:extLst>
          </p:cNvPr>
          <p:cNvSpPr/>
          <p:nvPr/>
        </p:nvSpPr>
        <p:spPr bwMode="auto">
          <a:xfrm flipV="1">
            <a:off x="3548111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54B027BF-E7AB-47AA-B5D5-7490A98A6FEA}"/>
              </a:ext>
            </a:extLst>
          </p:cNvPr>
          <p:cNvSpPr/>
          <p:nvPr/>
        </p:nvSpPr>
        <p:spPr bwMode="auto">
          <a:xfrm flipV="1">
            <a:off x="3857255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5" name="직사각형 144">
            <a:extLst>
              <a:ext uri="{FF2B5EF4-FFF2-40B4-BE49-F238E27FC236}">
                <a16:creationId xmlns:a16="http://schemas.microsoft.com/office/drawing/2014/main" id="{C71F7EC2-8516-4297-8ABB-E948CCEC4745}"/>
              </a:ext>
            </a:extLst>
          </p:cNvPr>
          <p:cNvSpPr/>
          <p:nvPr/>
        </p:nvSpPr>
        <p:spPr bwMode="auto">
          <a:xfrm flipV="1">
            <a:off x="4172532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D700A7ED-D969-4E59-8CAD-DE6803699E5F}"/>
              </a:ext>
            </a:extLst>
          </p:cNvPr>
          <p:cNvSpPr/>
          <p:nvPr/>
        </p:nvSpPr>
        <p:spPr bwMode="auto">
          <a:xfrm flipV="1">
            <a:off x="4495642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BD0721C4-AE4C-448A-89F1-1DD11E725445}"/>
              </a:ext>
            </a:extLst>
          </p:cNvPr>
          <p:cNvSpPr/>
          <p:nvPr/>
        </p:nvSpPr>
        <p:spPr bwMode="auto">
          <a:xfrm flipV="1">
            <a:off x="4810918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0350B7D8-D2D8-40D5-A9FC-D00CFA5EBB50}"/>
              </a:ext>
            </a:extLst>
          </p:cNvPr>
          <p:cNvSpPr/>
          <p:nvPr/>
        </p:nvSpPr>
        <p:spPr bwMode="auto">
          <a:xfrm flipV="1">
            <a:off x="5120062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51DE1834-94A7-4978-829F-4DF311A2D476}"/>
              </a:ext>
            </a:extLst>
          </p:cNvPr>
          <p:cNvSpPr/>
          <p:nvPr/>
        </p:nvSpPr>
        <p:spPr bwMode="auto">
          <a:xfrm flipV="1">
            <a:off x="5435339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50" name="직사각형 149">
            <a:extLst>
              <a:ext uri="{FF2B5EF4-FFF2-40B4-BE49-F238E27FC236}">
                <a16:creationId xmlns:a16="http://schemas.microsoft.com/office/drawing/2014/main" id="{AE63733F-CD25-4B07-A327-39CBF1004F85}"/>
              </a:ext>
            </a:extLst>
          </p:cNvPr>
          <p:cNvSpPr/>
          <p:nvPr/>
        </p:nvSpPr>
        <p:spPr bwMode="auto">
          <a:xfrm flipV="1">
            <a:off x="5763409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51" name="직사각형 150">
            <a:extLst>
              <a:ext uri="{FF2B5EF4-FFF2-40B4-BE49-F238E27FC236}">
                <a16:creationId xmlns:a16="http://schemas.microsoft.com/office/drawing/2014/main" id="{6CF2E173-3850-44B2-8660-836920FAD6B1}"/>
              </a:ext>
            </a:extLst>
          </p:cNvPr>
          <p:cNvSpPr/>
          <p:nvPr/>
        </p:nvSpPr>
        <p:spPr bwMode="auto">
          <a:xfrm flipV="1">
            <a:off x="6078686" y="4612411"/>
            <a:ext cx="163771" cy="23037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E47460-9239-494E-8516-E2FAAA97901C}"/>
              </a:ext>
            </a:extLst>
          </p:cNvPr>
          <p:cNvSpPr txBox="1"/>
          <p:nvPr/>
        </p:nvSpPr>
        <p:spPr>
          <a:xfrm>
            <a:off x="3175138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0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59F8F863-FD84-4802-BF9E-7051AD286308}"/>
              </a:ext>
            </a:extLst>
          </p:cNvPr>
          <p:cNvSpPr txBox="1"/>
          <p:nvPr/>
        </p:nvSpPr>
        <p:spPr>
          <a:xfrm>
            <a:off x="3487004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1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52F9F5CD-D7E1-4D07-A685-D3EAD9A76AD3}"/>
              </a:ext>
            </a:extLst>
          </p:cNvPr>
          <p:cNvSpPr txBox="1"/>
          <p:nvPr/>
        </p:nvSpPr>
        <p:spPr>
          <a:xfrm>
            <a:off x="3806728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2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B66DF4C7-1A5F-4390-8BED-77618480653B}"/>
              </a:ext>
            </a:extLst>
          </p:cNvPr>
          <p:cNvSpPr txBox="1"/>
          <p:nvPr/>
        </p:nvSpPr>
        <p:spPr>
          <a:xfrm>
            <a:off x="4118594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3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B6C4D91A-B4AB-4559-A068-CC9AFF932B3D}"/>
              </a:ext>
            </a:extLst>
          </p:cNvPr>
          <p:cNvSpPr txBox="1"/>
          <p:nvPr/>
        </p:nvSpPr>
        <p:spPr>
          <a:xfrm>
            <a:off x="4432335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4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E027A51E-35C4-4502-9347-68405F55CA2B}"/>
              </a:ext>
            </a:extLst>
          </p:cNvPr>
          <p:cNvSpPr txBox="1"/>
          <p:nvPr/>
        </p:nvSpPr>
        <p:spPr>
          <a:xfrm>
            <a:off x="4744201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5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8F266DF-1FD4-41B0-BF7C-EF830E530C44}"/>
              </a:ext>
            </a:extLst>
          </p:cNvPr>
          <p:cNvSpPr txBox="1"/>
          <p:nvPr/>
        </p:nvSpPr>
        <p:spPr>
          <a:xfrm>
            <a:off x="5063925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6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802C2D40-F56E-46C9-B07B-022453735430}"/>
              </a:ext>
            </a:extLst>
          </p:cNvPr>
          <p:cNvSpPr txBox="1"/>
          <p:nvPr/>
        </p:nvSpPr>
        <p:spPr>
          <a:xfrm>
            <a:off x="5375791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7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5103E921-DD53-479D-83CC-0AB9851FBBB2}"/>
              </a:ext>
            </a:extLst>
          </p:cNvPr>
          <p:cNvSpPr txBox="1"/>
          <p:nvPr/>
        </p:nvSpPr>
        <p:spPr>
          <a:xfrm>
            <a:off x="5698929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8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13EAA895-82DE-4B27-A841-E1716C7D2F57}"/>
              </a:ext>
            </a:extLst>
          </p:cNvPr>
          <p:cNvSpPr txBox="1"/>
          <p:nvPr/>
        </p:nvSpPr>
        <p:spPr>
          <a:xfrm>
            <a:off x="6010795" y="4304179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9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74" name="연결선: 꺾임 73">
            <a:extLst>
              <a:ext uri="{FF2B5EF4-FFF2-40B4-BE49-F238E27FC236}">
                <a16:creationId xmlns:a16="http://schemas.microsoft.com/office/drawing/2014/main" id="{92155AEC-5DD1-43FB-868B-8A5D03E8D8FC}"/>
              </a:ext>
            </a:extLst>
          </p:cNvPr>
          <p:cNvCxnSpPr>
            <a:stCxn id="142" idx="0"/>
            <a:endCxn id="69" idx="0"/>
          </p:cNvCxnSpPr>
          <p:nvPr/>
        </p:nvCxnSpPr>
        <p:spPr>
          <a:xfrm rot="5400000">
            <a:off x="1854855" y="4154439"/>
            <a:ext cx="771520" cy="2148212"/>
          </a:xfrm>
          <a:prstGeom prst="bentConnector3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162" name="연결선: 꺾임 161">
            <a:extLst>
              <a:ext uri="{FF2B5EF4-FFF2-40B4-BE49-F238E27FC236}">
                <a16:creationId xmlns:a16="http://schemas.microsoft.com/office/drawing/2014/main" id="{0576B52F-7BDD-490F-B8B8-4D05120C7902}"/>
              </a:ext>
            </a:extLst>
          </p:cNvPr>
          <p:cNvCxnSpPr>
            <a:cxnSpLocks/>
            <a:stCxn id="143" idx="0"/>
            <a:endCxn id="92" idx="0"/>
          </p:cNvCxnSpPr>
          <p:nvPr/>
        </p:nvCxnSpPr>
        <p:spPr>
          <a:xfrm rot="5400000">
            <a:off x="2798961" y="4788031"/>
            <a:ext cx="776282" cy="885791"/>
          </a:xfrm>
          <a:prstGeom prst="bentConnector3">
            <a:avLst>
              <a:gd name="adj1" fmla="val 66612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163" name="연결선: 꺾임 162">
            <a:extLst>
              <a:ext uri="{FF2B5EF4-FFF2-40B4-BE49-F238E27FC236}">
                <a16:creationId xmlns:a16="http://schemas.microsoft.com/office/drawing/2014/main" id="{8F66E363-1D1D-48E4-9955-CA91770F15D2}"/>
              </a:ext>
            </a:extLst>
          </p:cNvPr>
          <p:cNvCxnSpPr>
            <a:cxnSpLocks/>
            <a:stCxn id="144" idx="0"/>
            <a:endCxn id="100" idx="0"/>
          </p:cNvCxnSpPr>
          <p:nvPr/>
        </p:nvCxnSpPr>
        <p:spPr>
          <a:xfrm rot="16200000" flipH="1">
            <a:off x="3898868" y="4883058"/>
            <a:ext cx="776282" cy="695736"/>
          </a:xfrm>
          <a:prstGeom prst="bentConnector3">
            <a:avLst>
              <a:gd name="adj1" fmla="val 75672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164" name="연결선: 꺾임 163">
            <a:extLst>
              <a:ext uri="{FF2B5EF4-FFF2-40B4-BE49-F238E27FC236}">
                <a16:creationId xmlns:a16="http://schemas.microsoft.com/office/drawing/2014/main" id="{CDFA4E33-45C0-4E30-9A67-C37FE7340509}"/>
              </a:ext>
            </a:extLst>
          </p:cNvPr>
          <p:cNvCxnSpPr>
            <a:cxnSpLocks/>
            <a:stCxn id="145" idx="0"/>
            <a:endCxn id="108" idx="0"/>
          </p:cNvCxnSpPr>
          <p:nvPr/>
        </p:nvCxnSpPr>
        <p:spPr>
          <a:xfrm rot="16200000" flipH="1">
            <a:off x="5001592" y="4095610"/>
            <a:ext cx="776282" cy="2270631"/>
          </a:xfrm>
          <a:prstGeom prst="bentConnector3">
            <a:avLst>
              <a:gd name="adj1" fmla="val 63592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oval"/>
            <a:tailEnd type="triangle"/>
          </a:ln>
          <a:effectLst/>
        </p:spPr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C73FF466-D879-4CF3-A015-F98504635F0F}"/>
              </a:ext>
            </a:extLst>
          </p:cNvPr>
          <p:cNvSpPr txBox="1"/>
          <p:nvPr/>
        </p:nvSpPr>
        <p:spPr>
          <a:xfrm>
            <a:off x="4826508" y="5009895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highlight>
                  <a:srgbClr val="FFFF00"/>
                </a:highlight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NULL</a:t>
            </a:r>
            <a:endParaRPr lang="ko-KR" altLang="en-US" sz="1400" b="1" dirty="0">
              <a:solidFill>
                <a:srgbClr val="FF0000"/>
              </a:solidFill>
              <a:highlight>
                <a:srgbClr val="FFFF00"/>
              </a:highlight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69" name="연결선: 꺾임 168">
            <a:extLst>
              <a:ext uri="{FF2B5EF4-FFF2-40B4-BE49-F238E27FC236}">
                <a16:creationId xmlns:a16="http://schemas.microsoft.com/office/drawing/2014/main" id="{79286BCE-56A0-4BE5-ABCD-6BCD1FE27891}"/>
              </a:ext>
            </a:extLst>
          </p:cNvPr>
          <p:cNvCxnSpPr>
            <a:cxnSpLocks/>
            <a:stCxn id="146" idx="0"/>
            <a:endCxn id="166" idx="1"/>
          </p:cNvCxnSpPr>
          <p:nvPr/>
        </p:nvCxnSpPr>
        <p:spPr>
          <a:xfrm rot="16200000" flipH="1">
            <a:off x="4541519" y="4878794"/>
            <a:ext cx="320999" cy="248980"/>
          </a:xfrm>
          <a:prstGeom prst="bentConnector2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headEnd type="oval"/>
            <a:tailEnd type="triangle"/>
          </a:ln>
          <a:effectLst/>
        </p:spPr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06463C90-99FB-41B8-BE5E-894BF67CED96}"/>
              </a:ext>
            </a:extLst>
          </p:cNvPr>
          <p:cNvSpPr txBox="1"/>
          <p:nvPr/>
        </p:nvSpPr>
        <p:spPr>
          <a:xfrm>
            <a:off x="2617939" y="688872"/>
            <a:ext cx="364074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for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&lt;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++) {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token =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(token ==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  </a:t>
            </a:r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break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endParaRPr lang="en-US" altLang="ko-KR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NULL;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...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E9F1F08F-A966-451C-8717-9043F1FC5ADE}"/>
              </a:ext>
            </a:extLst>
          </p:cNvPr>
          <p:cNvCxnSpPr>
            <a:cxnSpLocks/>
          </p:cNvCxnSpPr>
          <p:nvPr/>
        </p:nvCxnSpPr>
        <p:spPr>
          <a:xfrm>
            <a:off x="2358995" y="2861449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E55B63DC-3E84-4098-A884-E9B49F8118A0}"/>
              </a:ext>
            </a:extLst>
          </p:cNvPr>
          <p:cNvSpPr/>
          <p:nvPr/>
        </p:nvSpPr>
        <p:spPr bwMode="auto">
          <a:xfrm>
            <a:off x="2662819" y="2641219"/>
            <a:ext cx="2784045" cy="3626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3665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B8E52-5183-4874-945E-A1B27C01A416}"/>
              </a:ext>
            </a:extLst>
          </p:cNvPr>
          <p:cNvSpPr txBox="1"/>
          <p:nvPr/>
        </p:nvSpPr>
        <p:spPr>
          <a:xfrm>
            <a:off x="2350151" y="885367"/>
            <a:ext cx="43813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fork();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!=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wait(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else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arugments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[0], arguments);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F6167A37-58EF-4D22-8CD4-CFCAD34CEE17}"/>
              </a:ext>
            </a:extLst>
          </p:cNvPr>
          <p:cNvCxnSpPr>
            <a:cxnSpLocks/>
          </p:cNvCxnSpPr>
          <p:nvPr/>
        </p:nvCxnSpPr>
        <p:spPr>
          <a:xfrm>
            <a:off x="2094717" y="1009904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" name="직사각형 7">
            <a:extLst>
              <a:ext uri="{FF2B5EF4-FFF2-40B4-BE49-F238E27FC236}">
                <a16:creationId xmlns:a16="http://schemas.microsoft.com/office/drawing/2014/main" id="{B20C9DAA-F3E1-41B0-B09C-DD39AC1E2ADC}"/>
              </a:ext>
            </a:extLst>
          </p:cNvPr>
          <p:cNvSpPr/>
          <p:nvPr/>
        </p:nvSpPr>
        <p:spPr bwMode="auto">
          <a:xfrm>
            <a:off x="2398541" y="917959"/>
            <a:ext cx="1677348" cy="21871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" name="내용 개체 틀 12">
            <a:extLst>
              <a:ext uri="{FF2B5EF4-FFF2-40B4-BE49-F238E27FC236}">
                <a16:creationId xmlns:a16="http://schemas.microsoft.com/office/drawing/2014/main" id="{50FF9D4F-E469-41B1-ABE6-19C086C3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3214122"/>
            <a:ext cx="8498007" cy="2507207"/>
          </a:xfrm>
        </p:spPr>
        <p:txBody>
          <a:bodyPr/>
          <a:lstStyle/>
          <a:p>
            <a:r>
              <a:rPr lang="en-US" altLang="ko-KR" dirty="0"/>
              <a:t>Creates the child process</a:t>
            </a:r>
          </a:p>
          <a:p>
            <a:r>
              <a:rPr lang="en-US" altLang="ko-KR" dirty="0"/>
              <a:t>The child process starts executing code from inside of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</a:p>
          <a:p>
            <a:r>
              <a:rPr lang="en-US" altLang="ko-KR" dirty="0"/>
              <a:t>The return value of the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  <a:r>
              <a:rPr lang="en-US" altLang="ko-KR" dirty="0"/>
              <a:t> is different between the parent process and the child process</a:t>
            </a:r>
          </a:p>
          <a:p>
            <a:pPr lvl="1"/>
            <a:r>
              <a:rPr lang="en-US" altLang="ko-KR" dirty="0"/>
              <a:t>Parent process gets process id of the child process made by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fork()</a:t>
            </a:r>
          </a:p>
          <a:p>
            <a:pPr lvl="1"/>
            <a:r>
              <a:rPr lang="en-US" altLang="ko-KR" dirty="0"/>
              <a:t>Child process gets 0</a:t>
            </a:r>
          </a:p>
        </p:txBody>
      </p:sp>
    </p:spTree>
    <p:extLst>
      <p:ext uri="{BB962C8B-B14F-4D97-AF65-F5344CB8AC3E}">
        <p14:creationId xmlns:p14="http://schemas.microsoft.com/office/powerpoint/2010/main" val="5431345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9" name="내용 개체 틀 12">
            <a:extLst>
              <a:ext uri="{FF2B5EF4-FFF2-40B4-BE49-F238E27FC236}">
                <a16:creationId xmlns:a16="http://schemas.microsoft.com/office/drawing/2014/main" id="{50FF9D4F-E469-41B1-ABE6-19C086C3A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2161111"/>
            <a:ext cx="8498007" cy="1065778"/>
          </a:xfrm>
        </p:spPr>
        <p:txBody>
          <a:bodyPr/>
          <a:lstStyle/>
          <a:p>
            <a:r>
              <a:rPr lang="en-US" altLang="ko-KR" dirty="0"/>
              <a:t>Parent process waits until the child process exits</a:t>
            </a:r>
          </a:p>
          <a:p>
            <a:r>
              <a:rPr lang="en-US" altLang="ko-KR" dirty="0"/>
              <a:t>It gets no exit status because it passes NULL for 1</a:t>
            </a:r>
            <a:r>
              <a:rPr lang="en-US" altLang="ko-KR" baseline="30000" dirty="0"/>
              <a:t>st</a:t>
            </a:r>
            <a:r>
              <a:rPr lang="en-US" altLang="ko-KR" dirty="0"/>
              <a:t> parameter</a:t>
            </a:r>
          </a:p>
        </p:txBody>
      </p:sp>
      <p:sp>
        <p:nvSpPr>
          <p:cNvPr id="13" name="내용 개체 틀 12">
            <a:extLst>
              <a:ext uri="{FF2B5EF4-FFF2-40B4-BE49-F238E27FC236}">
                <a16:creationId xmlns:a16="http://schemas.microsoft.com/office/drawing/2014/main" id="{97F76630-081D-492B-B24A-7C231D7FB294}"/>
              </a:ext>
            </a:extLst>
          </p:cNvPr>
          <p:cNvSpPr txBox="1">
            <a:spLocks/>
          </p:cNvSpPr>
          <p:nvPr/>
        </p:nvSpPr>
        <p:spPr bwMode="auto">
          <a:xfrm>
            <a:off x="395537" y="4444662"/>
            <a:ext cx="8498007" cy="186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792" indent="-469792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43" indent="-43646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26" indent="-39519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472" indent="-38726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33" indent="-39837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26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23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717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811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/>
              <a:t>Child process executes the program the command requests</a:t>
            </a:r>
          </a:p>
          <a:p>
            <a:r>
              <a:rPr lang="en-US" altLang="ko-KR" kern="0" dirty="0"/>
              <a:t>Inside the </a:t>
            </a:r>
            <a:r>
              <a:rPr lang="en-US" altLang="ko-KR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ko-KR" kern="0" dirty="0"/>
              <a:t>, the child process starts to execute code from 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r>
              <a:rPr lang="en-US" altLang="ko-KR" kern="0" dirty="0"/>
              <a:t> function of the program that corresponds to 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arguments[0]</a:t>
            </a:r>
          </a:p>
          <a:p>
            <a:r>
              <a:rPr lang="en-US" altLang="ko-KR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ko-KR" kern="0" dirty="0"/>
              <a:t> does not return unless </a:t>
            </a:r>
            <a:r>
              <a:rPr lang="en-US" altLang="ko-KR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ko-KR" kern="0" dirty="0"/>
              <a:t> fails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9ACAF2-BAAD-4AFD-921A-CD600F933E82}"/>
              </a:ext>
            </a:extLst>
          </p:cNvPr>
          <p:cNvSpPr txBox="1"/>
          <p:nvPr/>
        </p:nvSpPr>
        <p:spPr>
          <a:xfrm>
            <a:off x="2350151" y="885367"/>
            <a:ext cx="43813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fork();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!=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wait(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else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arugments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[0], arguments);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D34CAB01-1D0D-40E1-919F-660BADA28F59}"/>
              </a:ext>
            </a:extLst>
          </p:cNvPr>
          <p:cNvCxnSpPr>
            <a:cxnSpLocks/>
          </p:cNvCxnSpPr>
          <p:nvPr/>
        </p:nvCxnSpPr>
        <p:spPr>
          <a:xfrm>
            <a:off x="2250363" y="1506021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4B1519B-BA36-4E4F-A4E6-6DFB2182B84B}"/>
              </a:ext>
            </a:extLst>
          </p:cNvPr>
          <p:cNvSpPr/>
          <p:nvPr/>
        </p:nvSpPr>
        <p:spPr bwMode="auto">
          <a:xfrm>
            <a:off x="2554187" y="1383752"/>
            <a:ext cx="1550885" cy="2490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82C24E-1F0F-48C7-B40D-D0EA5B870757}"/>
              </a:ext>
            </a:extLst>
          </p:cNvPr>
          <p:cNvSpPr txBox="1"/>
          <p:nvPr/>
        </p:nvSpPr>
        <p:spPr>
          <a:xfrm>
            <a:off x="2350151" y="3065235"/>
            <a:ext cx="45047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fork();</a:t>
            </a:r>
          </a:p>
          <a:p>
            <a:r>
              <a:rPr lang="en-US" altLang="ko-KR" sz="16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!= 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wait(</a:t>
            </a:r>
            <a:r>
              <a:rPr lang="en-US" altLang="ko-KR" sz="16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else</a:t>
            </a:r>
          </a:p>
          <a:p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6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160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(arguments</a:t>
            </a:r>
            <a:r>
              <a:rPr lang="en-US" altLang="ko-KR" sz="16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[0], arguments);</a:t>
            </a:r>
            <a:endParaRPr lang="ko-KR" altLang="en-US" sz="16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6F16F32C-6E02-48D4-9A5C-33D2440CCF35}"/>
              </a:ext>
            </a:extLst>
          </p:cNvPr>
          <p:cNvCxnSpPr>
            <a:cxnSpLocks/>
          </p:cNvCxnSpPr>
          <p:nvPr/>
        </p:nvCxnSpPr>
        <p:spPr>
          <a:xfrm>
            <a:off x="2250363" y="4250088"/>
            <a:ext cx="303824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E9D0BED7-2BCC-4A27-B4AA-676E93299A55}"/>
              </a:ext>
            </a:extLst>
          </p:cNvPr>
          <p:cNvSpPr/>
          <p:nvPr/>
        </p:nvSpPr>
        <p:spPr bwMode="auto">
          <a:xfrm>
            <a:off x="2554187" y="4127819"/>
            <a:ext cx="4177292" cy="24903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2478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243AC5-6803-4C79-BD45-D603E8A89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altLang="ko-KR" sz="2350">
                <a:latin typeface="Helvetica"/>
                <a:cs typeface="Helvetica"/>
              </a:rPr>
              <a:t>Assignment: due Next Friday 10:25AM</a:t>
            </a:r>
            <a:endParaRPr lang="ko-KR" altLang="en-US" sz="2350">
              <a:latin typeface="Helvetica"/>
              <a:cs typeface="Helvetic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68D08AF-677C-4A35-95DF-40521A873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908726"/>
            <a:ext cx="4176462" cy="5340991"/>
          </a:xfrm>
        </p:spPr>
        <p:txBody>
          <a:bodyPr/>
          <a:lstStyle/>
          <a:p>
            <a:r>
              <a:rPr lang="en-US" altLang="ko-KR" dirty="0"/>
              <a:t>Add below functionalities</a:t>
            </a:r>
          </a:p>
          <a:p>
            <a:pPr lvl="1"/>
            <a:r>
              <a:rPr lang="en-US" altLang="ko-KR" dirty="0"/>
              <a:t>Make the shell execute command multiple times (use loop)</a:t>
            </a:r>
          </a:p>
          <a:p>
            <a:pPr lvl="1"/>
            <a:r>
              <a:rPr lang="en-US" altLang="ko-KR" dirty="0"/>
              <a:t>Make the shell get exited when the user types “exit”</a:t>
            </a:r>
          </a:p>
          <a:p>
            <a:pPr lvl="1"/>
            <a:r>
              <a:rPr lang="en-US" altLang="ko-KR" dirty="0"/>
              <a:t>Add appropriate error handling</a:t>
            </a:r>
          </a:p>
          <a:p>
            <a:pPr lvl="2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Check the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fgets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() return value</a:t>
            </a:r>
          </a:p>
          <a:p>
            <a:pPr lvl="2"/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What if </a:t>
            </a:r>
            <a:r>
              <a:rPr lang="en-US" altLang="ko-KR" sz="1400" dirty="0" err="1">
                <a:latin typeface="Arial" panose="020B0604020202020204" pitchFamily="34" charset="0"/>
                <a:cs typeface="Arial" panose="020B0604020202020204" pitchFamily="34" charset="0"/>
              </a:rPr>
              <a:t>execvp</a:t>
            </a:r>
            <a:r>
              <a:rPr lang="en-US" altLang="ko-KR" sz="1400" dirty="0">
                <a:latin typeface="Arial" panose="020B0604020202020204" pitchFamily="34" charset="0"/>
                <a:cs typeface="Arial" panose="020B0604020202020204" pitchFamily="34" charset="0"/>
              </a:rPr>
              <a:t>() returns</a:t>
            </a:r>
          </a:p>
          <a:p>
            <a:r>
              <a:rPr lang="en-US" altLang="ko-KR" sz="1601" dirty="0">
                <a:latin typeface="Arial" panose="020B0604020202020204" pitchFamily="34" charset="0"/>
                <a:cs typeface="Arial" panose="020B0604020202020204" pitchFamily="34" charset="0"/>
              </a:rPr>
              <a:t>Name your file “</a:t>
            </a:r>
            <a:r>
              <a:rPr lang="en-US" altLang="ko-KR" sz="1601" dirty="0" err="1">
                <a:latin typeface="Arial" panose="020B0604020202020204" pitchFamily="34" charset="0"/>
                <a:cs typeface="Arial" panose="020B0604020202020204" pitchFamily="34" charset="0"/>
              </a:rPr>
              <a:t>studentID_name.c</a:t>
            </a:r>
            <a:r>
              <a:rPr lang="en-US" altLang="ko-KR" sz="1601" dirty="0">
                <a:latin typeface="Arial" panose="020B0604020202020204" pitchFamily="34" charset="0"/>
                <a:cs typeface="Arial" panose="020B0604020202020204" pitchFamily="34" charset="0"/>
              </a:rPr>
              <a:t>” and submit it to </a:t>
            </a:r>
            <a:r>
              <a:rPr lang="en-US" altLang="ko-KR" sz="160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KLMS </a:t>
            </a:r>
            <a:r>
              <a:rPr lang="en-US" altLang="ko-KR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(no screenshot or JPG file allowed)</a:t>
            </a:r>
            <a:endParaRPr lang="en-US" altLang="ko-KR" sz="160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67DEC4-A5C0-4524-B527-33D8106552E7}"/>
              </a:ext>
            </a:extLst>
          </p:cNvPr>
          <p:cNvSpPr txBox="1"/>
          <p:nvPr/>
        </p:nvSpPr>
        <p:spPr>
          <a:xfrm>
            <a:off x="4585595" y="1192637"/>
            <a:ext cx="4182555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err="1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2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stdin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 (token == NULL) {exit(-1);}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for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&lt;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++) 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token =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(token ==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  </a:t>
            </a:r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break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arguments[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NULL;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fork();</a:t>
            </a:r>
          </a:p>
          <a:p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!=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wait(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 else 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(arguments[0], arguments);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  <a:endParaRPr lang="ko-KR" altLang="en-US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172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BEEA52-1AFF-42F9-9D3F-3F10CA884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What does the computer do for us?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A24476-4DCF-4380-BFA8-37390FCC7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What does the computer do for us?</a:t>
            </a:r>
          </a:p>
          <a:p>
            <a:pPr lvl="1"/>
            <a:r>
              <a:rPr lang="en-US" altLang="ko-KR" dirty="0"/>
              <a:t>Run programs</a:t>
            </a:r>
          </a:p>
          <a:p>
            <a:pPr lvl="1"/>
            <a:r>
              <a:rPr lang="en-US" altLang="ko-KR" dirty="0"/>
              <a:t>Store data</a:t>
            </a:r>
          </a:p>
          <a:p>
            <a:pPr lvl="1"/>
            <a:r>
              <a:rPr lang="en-US" altLang="ko-KR" dirty="0"/>
              <a:t>Communicate with each other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</a:rPr>
              <a:t>Interact with us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The</a:t>
            </a:r>
            <a:r>
              <a:rPr lang="ko-KR" altLang="en-US" dirty="0"/>
              <a:t> </a:t>
            </a:r>
            <a:r>
              <a:rPr lang="en-US" altLang="ko-KR" dirty="0"/>
              <a:t>interaction</a:t>
            </a:r>
            <a:r>
              <a:rPr lang="ko-KR" altLang="en-US" dirty="0"/>
              <a:t> </a:t>
            </a:r>
            <a:r>
              <a:rPr lang="en-US" altLang="ko-KR" dirty="0"/>
              <a:t>with</a:t>
            </a:r>
            <a:r>
              <a:rPr lang="ko-KR" altLang="en-US" dirty="0"/>
              <a:t> </a:t>
            </a:r>
            <a:r>
              <a:rPr lang="en-US" altLang="ko-KR" dirty="0"/>
              <a:t>us means...</a:t>
            </a:r>
          </a:p>
        </p:txBody>
      </p:sp>
      <p:pic>
        <p:nvPicPr>
          <p:cNvPr id="1026" name="Picture 2" descr="Adult Man Shourting Via Old Fashioned Megaphone Stock Photo - Download  Image Now - iStock">
            <a:extLst>
              <a:ext uri="{FF2B5EF4-FFF2-40B4-BE49-F238E27FC236}">
                <a16:creationId xmlns:a16="http://schemas.microsoft.com/office/drawing/2014/main" id="{5AC89DF4-C820-48CC-8067-0A553611A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40" y="4199970"/>
            <a:ext cx="2626536" cy="174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컴퓨터 PC 하드웨어 부품 명칭과 기능을 소개합니다.">
            <a:extLst>
              <a:ext uri="{FF2B5EF4-FFF2-40B4-BE49-F238E27FC236}">
                <a16:creationId xmlns:a16="http://schemas.microsoft.com/office/drawing/2014/main" id="{3DE15D3A-B33F-4F5E-AD04-906AE47B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625" y="4199970"/>
            <a:ext cx="2179393" cy="178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F0083A6A-68E5-4342-9075-EBB5364EF128}"/>
              </a:ext>
            </a:extLst>
          </p:cNvPr>
          <p:cNvCxnSpPr/>
          <p:nvPr/>
        </p:nvCxnSpPr>
        <p:spPr>
          <a:xfrm>
            <a:off x="3525715" y="4530969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8C2CBCC-093B-4383-B9B5-D716DE4A9F74}"/>
              </a:ext>
            </a:extLst>
          </p:cNvPr>
          <p:cNvSpPr txBox="1"/>
          <p:nvPr/>
        </p:nvSpPr>
        <p:spPr>
          <a:xfrm>
            <a:off x="3882997" y="4223192"/>
            <a:ext cx="137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Run program!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1A080679-DCC7-41C4-B425-9A961FD08360}"/>
              </a:ext>
            </a:extLst>
          </p:cNvPr>
          <p:cNvCxnSpPr/>
          <p:nvPr/>
        </p:nvCxnSpPr>
        <p:spPr>
          <a:xfrm>
            <a:off x="3525715" y="4992634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AC2B8EF-C2DA-4494-98B4-666D98137DBE}"/>
              </a:ext>
            </a:extLst>
          </p:cNvPr>
          <p:cNvSpPr txBox="1"/>
          <p:nvPr/>
        </p:nvSpPr>
        <p:spPr>
          <a:xfrm>
            <a:off x="4009315" y="4684857"/>
            <a:ext cx="1125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Store data!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F2C6C139-0C8A-4B9D-9707-DE5664840FF4}"/>
              </a:ext>
            </a:extLst>
          </p:cNvPr>
          <p:cNvCxnSpPr/>
          <p:nvPr/>
        </p:nvCxnSpPr>
        <p:spPr>
          <a:xfrm>
            <a:off x="3525715" y="5669741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2448E88-01D2-43F7-80CA-7B398FBF9CA4}"/>
              </a:ext>
            </a:extLst>
          </p:cNvPr>
          <p:cNvSpPr txBox="1"/>
          <p:nvPr/>
        </p:nvSpPr>
        <p:spPr>
          <a:xfrm>
            <a:off x="3643295" y="5146521"/>
            <a:ext cx="1857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Communicate with </a:t>
            </a:r>
          </a:p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other computer!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321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BEEA52-1AFF-42F9-9D3F-3F10CA884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How can we use computer?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1A24476-4DCF-4380-BFA8-37390FCC7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3815863"/>
            <a:ext cx="8235190" cy="2433854"/>
          </a:xfrm>
        </p:spPr>
        <p:txBody>
          <a:bodyPr/>
          <a:lstStyle/>
          <a:p>
            <a:r>
              <a:rPr lang="en-US" altLang="ko-KR" dirty="0"/>
              <a:t>What is the way to use the computer?</a:t>
            </a:r>
          </a:p>
          <a:p>
            <a:pPr lvl="1"/>
            <a:r>
              <a:rPr lang="en-US" altLang="ko-KR" dirty="0"/>
              <a:t>Telepathy? - No</a:t>
            </a:r>
          </a:p>
          <a:p>
            <a:pPr lvl="1"/>
            <a:r>
              <a:rPr lang="en-US" altLang="ko-KR" dirty="0"/>
              <a:t>Speech? – No (well… kind of, these days)</a:t>
            </a:r>
          </a:p>
          <a:p>
            <a:pPr lvl="1"/>
            <a:r>
              <a:rPr lang="en-US" altLang="ko-KR" dirty="0"/>
              <a:t>Rewiring? – Not </a:t>
            </a:r>
            <a:r>
              <a:rPr lang="en-US" altLang="ko-KR" dirty="0" err="1"/>
              <a:t>nowdays</a:t>
            </a:r>
            <a:r>
              <a:rPr lang="en-US" altLang="ko-KR" dirty="0"/>
              <a:t> (only before 1950s)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</a:rPr>
              <a:t>Type the command you want</a:t>
            </a:r>
          </a:p>
        </p:txBody>
      </p:sp>
      <p:pic>
        <p:nvPicPr>
          <p:cNvPr id="1026" name="Picture 2" descr="Adult Man Shourting Via Old Fashioned Megaphone Stock Photo - Download  Image Now - iStock">
            <a:extLst>
              <a:ext uri="{FF2B5EF4-FFF2-40B4-BE49-F238E27FC236}">
                <a16:creationId xmlns:a16="http://schemas.microsoft.com/office/drawing/2014/main" id="{5AC89DF4-C820-48CC-8067-0A553611A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40" y="1134386"/>
            <a:ext cx="2626536" cy="174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컴퓨터 PC 하드웨어 부품 명칭과 기능을 소개합니다.">
            <a:extLst>
              <a:ext uri="{FF2B5EF4-FFF2-40B4-BE49-F238E27FC236}">
                <a16:creationId xmlns:a16="http://schemas.microsoft.com/office/drawing/2014/main" id="{3DE15D3A-B33F-4F5E-AD04-906AE47B9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625" y="1134386"/>
            <a:ext cx="2179393" cy="178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F0083A6A-68E5-4342-9075-EBB5364EF128}"/>
              </a:ext>
            </a:extLst>
          </p:cNvPr>
          <p:cNvCxnSpPr/>
          <p:nvPr/>
        </p:nvCxnSpPr>
        <p:spPr>
          <a:xfrm>
            <a:off x="3525715" y="1465385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8C2CBCC-093B-4383-B9B5-D716DE4A9F74}"/>
              </a:ext>
            </a:extLst>
          </p:cNvPr>
          <p:cNvSpPr txBox="1"/>
          <p:nvPr/>
        </p:nvSpPr>
        <p:spPr>
          <a:xfrm>
            <a:off x="3882997" y="1157608"/>
            <a:ext cx="1378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Run program!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1A080679-DCC7-41C4-B425-9A961FD08360}"/>
              </a:ext>
            </a:extLst>
          </p:cNvPr>
          <p:cNvCxnSpPr/>
          <p:nvPr/>
        </p:nvCxnSpPr>
        <p:spPr>
          <a:xfrm>
            <a:off x="3525715" y="1927050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AC2B8EF-C2DA-4494-98B4-666D98137DBE}"/>
              </a:ext>
            </a:extLst>
          </p:cNvPr>
          <p:cNvSpPr txBox="1"/>
          <p:nvPr/>
        </p:nvSpPr>
        <p:spPr>
          <a:xfrm>
            <a:off x="4009315" y="1619273"/>
            <a:ext cx="1125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Store data!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F2C6C139-0C8A-4B9D-9707-DE5664840FF4}"/>
              </a:ext>
            </a:extLst>
          </p:cNvPr>
          <p:cNvCxnSpPr/>
          <p:nvPr/>
        </p:nvCxnSpPr>
        <p:spPr>
          <a:xfrm>
            <a:off x="3525715" y="2604157"/>
            <a:ext cx="2092570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2448E88-01D2-43F7-80CA-7B398FBF9CA4}"/>
              </a:ext>
            </a:extLst>
          </p:cNvPr>
          <p:cNvSpPr txBox="1"/>
          <p:nvPr/>
        </p:nvSpPr>
        <p:spPr>
          <a:xfrm>
            <a:off x="3643295" y="2080937"/>
            <a:ext cx="1857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Communicate with </a:t>
            </a:r>
          </a:p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other computer!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4" name="왼쪽 중괄호 3">
            <a:extLst>
              <a:ext uri="{FF2B5EF4-FFF2-40B4-BE49-F238E27FC236}">
                <a16:creationId xmlns:a16="http://schemas.microsoft.com/office/drawing/2014/main" id="{FD433251-7F55-4FEF-BCA6-4B144E787A52}"/>
              </a:ext>
            </a:extLst>
          </p:cNvPr>
          <p:cNvSpPr/>
          <p:nvPr/>
        </p:nvSpPr>
        <p:spPr>
          <a:xfrm rot="16200000">
            <a:off x="4454908" y="1986310"/>
            <a:ext cx="321010" cy="2179394"/>
          </a:xfrm>
          <a:prstGeom prst="leftBrace">
            <a:avLst>
              <a:gd name="adj1" fmla="val 48359"/>
              <a:gd name="adj2" fmla="val 50000"/>
            </a:avLst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EC3EB-8DE6-4DB4-92A4-06145361EC52}"/>
              </a:ext>
            </a:extLst>
          </p:cNvPr>
          <p:cNvSpPr txBox="1"/>
          <p:nvPr/>
        </p:nvSpPr>
        <p:spPr>
          <a:xfrm>
            <a:off x="2769811" y="3284833"/>
            <a:ext cx="3691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How can we interact with the computer?</a:t>
            </a:r>
            <a:endParaRPr lang="ko-KR" altLang="en-US" sz="1400" b="1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42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359300-901E-40BD-8F72-48F982FC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The shell: the program that initiate commands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29EABF-2219-4566-B517-1989F5A9B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3947324"/>
            <a:ext cx="8235190" cy="2471212"/>
          </a:xfrm>
        </p:spPr>
        <p:txBody>
          <a:bodyPr/>
          <a:lstStyle/>
          <a:p>
            <a:r>
              <a:rPr lang="en-US" altLang="ko-KR" dirty="0"/>
              <a:t>Receives a string that contains the command from the user</a:t>
            </a:r>
          </a:p>
          <a:p>
            <a:r>
              <a:rPr lang="en-US" altLang="ko-KR" dirty="0"/>
              <a:t>Interprets the string</a:t>
            </a:r>
          </a:p>
          <a:p>
            <a:r>
              <a:rPr lang="en-US" altLang="ko-KR" dirty="0"/>
              <a:t>Lets the computer work on initiating the command that the user requested</a:t>
            </a:r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sz="1200" dirty="0">
                <a:solidFill>
                  <a:schemeClr val="bg1">
                    <a:lumMod val="50000"/>
                  </a:schemeClr>
                </a:solidFill>
              </a:rPr>
              <a:t>There is Operating System (Kernel) between the shell and the computer</a:t>
            </a:r>
          </a:p>
        </p:txBody>
      </p:sp>
      <p:pic>
        <p:nvPicPr>
          <p:cNvPr id="2052" name="Picture 4" descr="Best typing tutor software of 2021 | TechRadar">
            <a:extLst>
              <a:ext uri="{FF2B5EF4-FFF2-40B4-BE49-F238E27FC236}">
                <a16:creationId xmlns:a16="http://schemas.microsoft.com/office/drawing/2014/main" id="{1CF0DA3A-60BD-439A-8E58-80B5C4C597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8" y="2575506"/>
            <a:ext cx="2224570" cy="125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컴퓨터 PC 하드웨어 부품 명칭과 기능을 소개합니다.">
            <a:extLst>
              <a:ext uri="{FF2B5EF4-FFF2-40B4-BE49-F238E27FC236}">
                <a16:creationId xmlns:a16="http://schemas.microsoft.com/office/drawing/2014/main" id="{EE3C2F23-7C8E-40FA-AA92-EE1FDA838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107" y="2500197"/>
            <a:ext cx="1770720" cy="144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oyal Dutch Shell - Wikipedia">
            <a:extLst>
              <a:ext uri="{FF2B5EF4-FFF2-40B4-BE49-F238E27FC236}">
                <a16:creationId xmlns:a16="http://schemas.microsoft.com/office/drawing/2014/main" id="{03C3A221-6E56-4584-87DA-9370EF11FC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161" y="2732567"/>
            <a:ext cx="909678" cy="84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080543FA-276B-415D-9AB8-292F5DA5A742}"/>
              </a:ext>
            </a:extLst>
          </p:cNvPr>
          <p:cNvCxnSpPr>
            <a:cxnSpLocks/>
          </p:cNvCxnSpPr>
          <p:nvPr/>
        </p:nvCxnSpPr>
        <p:spPr>
          <a:xfrm>
            <a:off x="2734407" y="3040242"/>
            <a:ext cx="1315916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1F33D51-9A2D-4FD3-A285-6018FDFE332D}"/>
              </a:ext>
            </a:extLst>
          </p:cNvPr>
          <p:cNvSpPr txBox="1"/>
          <p:nvPr/>
        </p:nvSpPr>
        <p:spPr>
          <a:xfrm>
            <a:off x="4263688" y="3575512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Shell</a:t>
            </a:r>
            <a:endParaRPr lang="ko-KR" altLang="en-US" sz="14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D73E1C-BEC9-48A9-8EEA-A904977B913E}"/>
              </a:ext>
            </a:extLst>
          </p:cNvPr>
          <p:cNvSpPr txBox="1"/>
          <p:nvPr/>
        </p:nvSpPr>
        <p:spPr>
          <a:xfrm>
            <a:off x="2900397" y="2517022"/>
            <a:ext cx="936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Type</a:t>
            </a:r>
          </a:p>
          <a:p>
            <a:pPr algn="ctr"/>
            <a:r>
              <a:rPr lang="en-US" altLang="ko-KR" sz="14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./</a:t>
            </a:r>
            <a:r>
              <a:rPr lang="en-US" altLang="ko-KR" sz="14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a.out</a:t>
            </a:r>
            <a:endParaRPr lang="ko-KR" altLang="en-US" sz="14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7" name="말풍선: 타원형 6">
            <a:extLst>
              <a:ext uri="{FF2B5EF4-FFF2-40B4-BE49-F238E27FC236}">
                <a16:creationId xmlns:a16="http://schemas.microsoft.com/office/drawing/2014/main" id="{6127E192-8E65-482B-B87F-FBAADA92551F}"/>
              </a:ext>
            </a:extLst>
          </p:cNvPr>
          <p:cNvSpPr/>
          <p:nvPr/>
        </p:nvSpPr>
        <p:spPr bwMode="auto">
          <a:xfrm>
            <a:off x="395538" y="1889601"/>
            <a:ext cx="4077536" cy="412698"/>
          </a:xfrm>
          <a:prstGeom prst="wedgeEllipseCallout">
            <a:avLst>
              <a:gd name="adj1" fmla="val -20689"/>
              <a:gd name="adj2" fmla="val 100848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dirty="0">
                <a:latin typeface="Helvetica" panose="020B0604020202020204" pitchFamily="34" charset="0"/>
                <a:ea typeface="-소망M" pitchFamily="18" charset="-127"/>
                <a:cs typeface="Helvetica" panose="020B0604020202020204" pitchFamily="34" charset="0"/>
              </a:rPr>
              <a:t>I want to run the program “</a:t>
            </a:r>
            <a:r>
              <a:rPr lang="en-US" altLang="ko-KR" sz="1600" dirty="0" err="1">
                <a:latin typeface="Helvetica" panose="020B0604020202020204" pitchFamily="34" charset="0"/>
                <a:ea typeface="-소망M" pitchFamily="18" charset="-127"/>
                <a:cs typeface="Helvetica" panose="020B0604020202020204" pitchFamily="34" charset="0"/>
              </a:rPr>
              <a:t>a.out</a:t>
            </a:r>
            <a:r>
              <a:rPr lang="en-US" altLang="ko-KR" sz="1600" dirty="0">
                <a:latin typeface="Helvetica" panose="020B0604020202020204" pitchFamily="34" charset="0"/>
                <a:ea typeface="-소망M" pitchFamily="18" charset="-127"/>
                <a:cs typeface="Helvetica" panose="020B0604020202020204" pitchFamily="34" charset="0"/>
              </a:rPr>
              <a:t>”!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effectLst/>
              <a:latin typeface="Helvetica" panose="020B0604020202020204" pitchFamily="34" charset="0"/>
              <a:ea typeface="-소망M" pitchFamily="18" charset="-127"/>
              <a:cs typeface="Helvetica" panose="020B0604020202020204" pitchFamily="34" charset="0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A260E91F-EF80-45C6-AE11-AEBEDC80233B}"/>
              </a:ext>
            </a:extLst>
          </p:cNvPr>
          <p:cNvCxnSpPr>
            <a:cxnSpLocks/>
          </p:cNvCxnSpPr>
          <p:nvPr/>
        </p:nvCxnSpPr>
        <p:spPr>
          <a:xfrm>
            <a:off x="5091412" y="2778632"/>
            <a:ext cx="1751485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F16D7E-BBC4-4217-99B1-2A8B4E3B7A05}"/>
              </a:ext>
            </a:extLst>
          </p:cNvPr>
          <p:cNvSpPr txBox="1"/>
          <p:nvPr/>
        </p:nvSpPr>
        <p:spPr>
          <a:xfrm>
            <a:off x="5080851" y="2470855"/>
            <a:ext cx="172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Find the file “</a:t>
            </a:r>
            <a:r>
              <a:rPr lang="en-US" altLang="ko-KR" sz="1400" dirty="0" err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a.out</a:t>
            </a:r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”!</a:t>
            </a:r>
            <a:endParaRPr lang="ko-KR" altLang="en-US" sz="1400" dirty="0"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2DF0DA34-E25A-4625-BEA7-452FA238D30A}"/>
              </a:ext>
            </a:extLst>
          </p:cNvPr>
          <p:cNvCxnSpPr>
            <a:cxnSpLocks/>
          </p:cNvCxnSpPr>
          <p:nvPr/>
        </p:nvCxnSpPr>
        <p:spPr>
          <a:xfrm>
            <a:off x="5091412" y="3194276"/>
            <a:ext cx="1751485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AAD7F11-9452-426E-8BF1-C9F2BAB2D3AD}"/>
              </a:ext>
            </a:extLst>
          </p:cNvPr>
          <p:cNvSpPr txBox="1"/>
          <p:nvPr/>
        </p:nvSpPr>
        <p:spPr>
          <a:xfrm>
            <a:off x="5056009" y="2886499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Load the file “</a:t>
            </a:r>
            <a:r>
              <a:rPr lang="en-US" altLang="ko-KR" sz="1400" dirty="0" err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a.out</a:t>
            </a:r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”!</a:t>
            </a:r>
            <a:endParaRPr lang="ko-KR" altLang="en-US" sz="1400" dirty="0"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101E2F0C-0324-4F53-9937-6BF92668BAF9}"/>
              </a:ext>
            </a:extLst>
          </p:cNvPr>
          <p:cNvCxnSpPr>
            <a:cxnSpLocks/>
          </p:cNvCxnSpPr>
          <p:nvPr/>
        </p:nvCxnSpPr>
        <p:spPr>
          <a:xfrm>
            <a:off x="5091412" y="3795315"/>
            <a:ext cx="1751485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8851EF1-4006-4597-A907-7CA4DE9755EA}"/>
              </a:ext>
            </a:extLst>
          </p:cNvPr>
          <p:cNvSpPr txBox="1"/>
          <p:nvPr/>
        </p:nvSpPr>
        <p:spPr>
          <a:xfrm>
            <a:off x="4975863" y="3278724"/>
            <a:ext cx="19351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Execute the “</a:t>
            </a:r>
            <a:r>
              <a:rPr lang="en-US" altLang="ko-KR" sz="1400" dirty="0" err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a.out</a:t>
            </a:r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”</a:t>
            </a:r>
          </a:p>
          <a:p>
            <a:pPr algn="ctr"/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from its main function!</a:t>
            </a:r>
            <a:endParaRPr lang="ko-KR" altLang="en-US" sz="1400" dirty="0"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CFC583B0-8A38-41FF-BF62-B668F7B70B53}"/>
              </a:ext>
            </a:extLst>
          </p:cNvPr>
          <p:cNvCxnSpPr>
            <a:cxnSpLocks/>
          </p:cNvCxnSpPr>
          <p:nvPr/>
        </p:nvCxnSpPr>
        <p:spPr>
          <a:xfrm flipH="1">
            <a:off x="2734408" y="3636648"/>
            <a:ext cx="1315915" cy="0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91AB279-58D1-4341-9A9B-B097C675D165}"/>
              </a:ext>
            </a:extLst>
          </p:cNvPr>
          <p:cNvSpPr txBox="1"/>
          <p:nvPr/>
        </p:nvSpPr>
        <p:spPr>
          <a:xfrm>
            <a:off x="2719262" y="3309031"/>
            <a:ext cx="1298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Return results</a:t>
            </a:r>
            <a:endParaRPr lang="ko-KR" altLang="en-US" sz="1400" dirty="0">
              <a:latin typeface="Helvetica" panose="020B0604020202020204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61DCE8-A150-433E-98DA-81600F18F007}"/>
              </a:ext>
            </a:extLst>
          </p:cNvPr>
          <p:cNvSpPr txBox="1"/>
          <p:nvPr/>
        </p:nvSpPr>
        <p:spPr>
          <a:xfrm>
            <a:off x="1741288" y="1100475"/>
            <a:ext cx="5661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b="1" u="sng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Shell: the program initiates commands that users type</a:t>
            </a:r>
            <a:endParaRPr lang="ko-KR" altLang="en-US" sz="1600" b="1" u="sng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469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6D647D-639D-4F62-AA8E-12E024DBA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GUI vs. CLI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6A2BCC-386F-4C51-B0CF-B06626F25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188" y="3429000"/>
            <a:ext cx="4366962" cy="2681017"/>
          </a:xfrm>
        </p:spPr>
        <p:txBody>
          <a:bodyPr/>
          <a:lstStyle/>
          <a:p>
            <a:r>
              <a:rPr lang="en-US" altLang="ko-KR" sz="1800" dirty="0"/>
              <a:t>GUI (Graphic User Interface)</a:t>
            </a:r>
          </a:p>
          <a:p>
            <a:pPr lvl="1"/>
            <a:r>
              <a:rPr lang="en-US" altLang="ko-KR" sz="1400" dirty="0"/>
              <a:t>Use mouse, windows, icons</a:t>
            </a:r>
          </a:p>
          <a:p>
            <a:pPr lvl="1"/>
            <a:r>
              <a:rPr lang="en-US" altLang="ko-KR" sz="1400" dirty="0"/>
              <a:t>Easy to use</a:t>
            </a:r>
          </a:p>
          <a:p>
            <a:pPr lvl="1"/>
            <a:r>
              <a:rPr lang="en-US" altLang="ko-KR" sz="1400" dirty="0"/>
              <a:t>It has limitations to use some programs</a:t>
            </a:r>
          </a:p>
          <a:p>
            <a:pPr lvl="2"/>
            <a:r>
              <a:rPr lang="en-US" altLang="ko-KR" sz="1400" dirty="0"/>
              <a:t>make, server-managing program</a:t>
            </a:r>
          </a:p>
          <a:p>
            <a:pPr lvl="1"/>
            <a:r>
              <a:rPr lang="en-US" altLang="ko-KR" sz="1400" dirty="0"/>
              <a:t>Cannot combine processes or adjust I/O</a:t>
            </a:r>
          </a:p>
          <a:p>
            <a:pPr lvl="1"/>
            <a:r>
              <a:rPr lang="en-US" altLang="ko-KR" sz="1400" dirty="0"/>
              <a:t>ex: Windows, Gnome, KDE</a:t>
            </a:r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6329767A-D7A1-4E68-921F-54E0E97393F6}"/>
              </a:ext>
            </a:extLst>
          </p:cNvPr>
          <p:cNvSpPr txBox="1">
            <a:spLocks/>
          </p:cNvSpPr>
          <p:nvPr/>
        </p:nvSpPr>
        <p:spPr bwMode="auto">
          <a:xfrm>
            <a:off x="4641852" y="3429000"/>
            <a:ext cx="4366962" cy="2738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792" indent="-469792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43" indent="-43646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26" indent="-39519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472" indent="-38726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33" indent="-39837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26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23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717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811" indent="-39837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sz="1800" kern="0" dirty="0"/>
              <a:t>CLI (Command Line Interface)</a:t>
            </a:r>
          </a:p>
          <a:p>
            <a:pPr lvl="1"/>
            <a:r>
              <a:rPr lang="en-US" altLang="ko-KR" sz="1400" kern="0" dirty="0"/>
              <a:t>Use only keyboard, shell, commands</a:t>
            </a:r>
          </a:p>
          <a:p>
            <a:pPr lvl="1"/>
            <a:r>
              <a:rPr lang="en-US" altLang="ko-KR" sz="1400" kern="0" dirty="0"/>
              <a:t>Hard to use</a:t>
            </a:r>
          </a:p>
          <a:p>
            <a:pPr lvl="1"/>
            <a:r>
              <a:rPr lang="en-US" altLang="ko-KR" sz="1400" kern="0" dirty="0"/>
              <a:t>It supports almost all programs</a:t>
            </a:r>
          </a:p>
          <a:p>
            <a:pPr lvl="1"/>
            <a:r>
              <a:rPr lang="en-US" altLang="ko-KR" sz="1400" kern="0" dirty="0"/>
              <a:t>It allows combining processes and adjusting I/O with </a:t>
            </a:r>
            <a:r>
              <a:rPr lang="en-US" altLang="ko-KR" sz="1400" kern="0" dirty="0">
                <a:solidFill>
                  <a:srgbClr val="FF0000"/>
                </a:solidFill>
              </a:rPr>
              <a:t>pipe</a:t>
            </a:r>
            <a:r>
              <a:rPr lang="en-US" altLang="ko-KR" sz="1400" kern="0" dirty="0"/>
              <a:t>, </a:t>
            </a:r>
            <a:r>
              <a:rPr lang="en-US" altLang="ko-KR" sz="1400" kern="0" dirty="0">
                <a:solidFill>
                  <a:srgbClr val="FF0000"/>
                </a:solidFill>
              </a:rPr>
              <a:t>redirection</a:t>
            </a:r>
          </a:p>
          <a:p>
            <a:pPr lvl="1"/>
            <a:r>
              <a:rPr lang="en-US" altLang="ko-KR" sz="1400" kern="0" dirty="0"/>
              <a:t>ex: </a:t>
            </a:r>
            <a:r>
              <a:rPr lang="en-US" altLang="ko-KR" sz="1400" kern="0" dirty="0" err="1"/>
              <a:t>Powershell</a:t>
            </a:r>
            <a:r>
              <a:rPr lang="en-US" altLang="ko-KR" sz="1400" kern="0" dirty="0"/>
              <a:t> (Windows), Bash, </a:t>
            </a:r>
            <a:r>
              <a:rPr lang="en-US" altLang="ko-KR" sz="1400" kern="0" dirty="0" err="1"/>
              <a:t>Zsh</a:t>
            </a:r>
            <a:endParaRPr lang="ko-KR" altLang="en-US" sz="1400" kern="0" dirty="0"/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9F6CF3AA-1D21-4AA4-8761-B5EAB6E3F10F}"/>
              </a:ext>
            </a:extLst>
          </p:cNvPr>
          <p:cNvCxnSpPr>
            <a:cxnSpLocks/>
          </p:cNvCxnSpPr>
          <p:nvPr/>
        </p:nvCxnSpPr>
        <p:spPr>
          <a:xfrm>
            <a:off x="4560404" y="914400"/>
            <a:ext cx="0" cy="5455464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  <a:tailEnd type="none"/>
          </a:ln>
          <a:effectLst/>
        </p:spPr>
      </p:cxnSp>
      <p:pic>
        <p:nvPicPr>
          <p:cNvPr id="4098" name="Picture 2" descr="윈도우 XP(Windows XP), 소스 코드 유출? 몇 가지 흥미로운 점! - 서지스윈 @IT. 블로그 매거진.">
            <a:extLst>
              <a:ext uri="{FF2B5EF4-FFF2-40B4-BE49-F238E27FC236}">
                <a16:creationId xmlns:a16="http://schemas.microsoft.com/office/drawing/2014/main" id="{BC56DE61-FDD9-45BC-A274-D83AD5062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19" y="1159146"/>
            <a:ext cx="3848100" cy="216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The Linux command line for beginners | Ubuntu">
            <a:extLst>
              <a:ext uri="{FF2B5EF4-FFF2-40B4-BE49-F238E27FC236}">
                <a16:creationId xmlns:a16="http://schemas.microsoft.com/office/drawing/2014/main" id="{0EBF47F8-2C63-48F6-A4A7-0614EC3719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933" y="1159146"/>
            <a:ext cx="3658387" cy="216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5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B8E52-5183-4874-945E-A1B27C01A416}"/>
              </a:ext>
            </a:extLst>
          </p:cNvPr>
          <p:cNvSpPr txBox="1"/>
          <p:nvPr/>
        </p:nvSpPr>
        <p:spPr>
          <a:xfrm>
            <a:off x="445119" y="1192637"/>
            <a:ext cx="418255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int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200" dirty="0">
                <a:solidFill>
                  <a:srgbClr val="00B05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char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*token, command[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2000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], *arguments[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fgets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sizeof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(command), stdin);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command[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strlen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(command)-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0;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token =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(command,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 (token == NULL) {exit(-1);}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for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&lt;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10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++) 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token =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strtok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,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“ “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(token ==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  </a:t>
            </a:r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break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arguments[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token;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] = NULL;</a:t>
            </a: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endParaRPr lang="en-US" altLang="ko-KR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  <a:p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= fork();</a:t>
            </a:r>
          </a:p>
          <a:p>
            <a:r>
              <a:rPr lang="en-US" altLang="ko-KR" sz="1200" dirty="0">
                <a:solidFill>
                  <a:schemeClr val="accent6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if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(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pid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!= 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0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wait(</a:t>
            </a:r>
            <a:r>
              <a:rPr lang="en-US" altLang="ko-KR" sz="1200" dirty="0">
                <a:solidFill>
                  <a:srgbClr val="FF0000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NULL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 else {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 </a:t>
            </a:r>
            <a:r>
              <a:rPr lang="en-US" altLang="ko-KR" sz="1200" dirty="0" err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execvp</a:t>
            </a:r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(arguments[0], arguments);</a:t>
            </a:r>
          </a:p>
          <a:p>
            <a:r>
              <a:rPr lang="en-US" altLang="ko-KR" sz="12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}</a:t>
            </a:r>
            <a:endParaRPr lang="ko-KR" altLang="en-US" sz="1200" dirty="0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FA2EE3-F150-4061-B20B-C66B6D626A6D}"/>
              </a:ext>
            </a:extLst>
          </p:cNvPr>
          <p:cNvSpPr txBox="1"/>
          <p:nvPr/>
        </p:nvSpPr>
        <p:spPr>
          <a:xfrm>
            <a:off x="4915811" y="2754181"/>
            <a:ext cx="3050835" cy="886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②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Delimit command by space bar</a:t>
            </a:r>
          </a:p>
          <a:p>
            <a:pPr>
              <a:lnSpc>
                <a:spcPct val="200000"/>
              </a:lnSpc>
            </a:pPr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③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Compose argument array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D1259AD0-9B47-4D96-B378-301128D7102C}"/>
              </a:ext>
            </a:extLst>
          </p:cNvPr>
          <p:cNvCxnSpPr>
            <a:cxnSpLocks/>
          </p:cNvCxnSpPr>
          <p:nvPr/>
        </p:nvCxnSpPr>
        <p:spPr>
          <a:xfrm>
            <a:off x="433398" y="2249805"/>
            <a:ext cx="856992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non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63CE195-0EB6-45D0-8357-D487A8F513D8}"/>
              </a:ext>
            </a:extLst>
          </p:cNvPr>
          <p:cNvSpPr txBox="1"/>
          <p:nvPr/>
        </p:nvSpPr>
        <p:spPr>
          <a:xfrm>
            <a:off x="4915811" y="1579964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①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Get the command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03A44B3F-0903-493D-BB70-5EDB56D37CC8}"/>
              </a:ext>
            </a:extLst>
          </p:cNvPr>
          <p:cNvCxnSpPr>
            <a:cxnSpLocks/>
          </p:cNvCxnSpPr>
          <p:nvPr/>
        </p:nvCxnSpPr>
        <p:spPr>
          <a:xfrm>
            <a:off x="433398" y="5032375"/>
            <a:ext cx="856992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non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0DECD14-64EE-4633-A54D-BFA40416943D}"/>
              </a:ext>
            </a:extLst>
          </p:cNvPr>
          <p:cNvSpPr txBox="1"/>
          <p:nvPr/>
        </p:nvSpPr>
        <p:spPr>
          <a:xfrm>
            <a:off x="4915811" y="4998721"/>
            <a:ext cx="2004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④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fork child process </a:t>
            </a: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C04DDC8F-82DB-462A-A905-1C00A501101D}"/>
              </a:ext>
            </a:extLst>
          </p:cNvPr>
          <p:cNvCxnSpPr>
            <a:cxnSpLocks/>
          </p:cNvCxnSpPr>
          <p:nvPr/>
        </p:nvCxnSpPr>
        <p:spPr>
          <a:xfrm>
            <a:off x="433398" y="5255698"/>
            <a:ext cx="856992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4F16132A-E2A3-4A41-95C7-321C64BD23F5}"/>
              </a:ext>
            </a:extLst>
          </p:cNvPr>
          <p:cNvCxnSpPr>
            <a:cxnSpLocks/>
          </p:cNvCxnSpPr>
          <p:nvPr/>
        </p:nvCxnSpPr>
        <p:spPr>
          <a:xfrm>
            <a:off x="433398" y="5681148"/>
            <a:ext cx="856992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dash"/>
            <a:miter lim="800000"/>
            <a:tailEnd type="non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5379F84-A12B-497B-8DA0-75A4220BEDC1}"/>
              </a:ext>
            </a:extLst>
          </p:cNvPr>
          <p:cNvSpPr txBox="1"/>
          <p:nvPr/>
        </p:nvSpPr>
        <p:spPr>
          <a:xfrm>
            <a:off x="4915811" y="5339934"/>
            <a:ext cx="4158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⑤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the parent process waits for exit of the child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E01545-00FD-476F-B62D-8B9A2665B6A2}"/>
              </a:ext>
            </a:extLst>
          </p:cNvPr>
          <p:cNvSpPr txBox="1"/>
          <p:nvPr/>
        </p:nvSpPr>
        <p:spPr>
          <a:xfrm>
            <a:off x="4915811" y="5843144"/>
            <a:ext cx="4158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⑥ </a:t>
            </a:r>
            <a:r>
              <a:rPr lang="en-US" altLang="ko-KR" sz="14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the child changes its execution image to     </a:t>
            </a:r>
            <a:r>
              <a:rPr lang="en-US" altLang="ko-KR" sz="14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arguments[0]</a:t>
            </a:r>
          </a:p>
        </p:txBody>
      </p:sp>
    </p:spTree>
    <p:extLst>
      <p:ext uri="{BB962C8B-B14F-4D97-AF65-F5344CB8AC3E}">
        <p14:creationId xmlns:p14="http://schemas.microsoft.com/office/powerpoint/2010/main" val="42415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D7CE0B-BC7C-4ED1-90F4-CB0A2FDDF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Very simple pseudo code of the shell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794AEE6-F86E-4668-8846-4192B90EF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9" y="1556350"/>
            <a:ext cx="8235190" cy="3846374"/>
          </a:xfrm>
        </p:spPr>
        <p:txBody>
          <a:bodyPr/>
          <a:lstStyle/>
          <a:p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Note that this simple shell has some limitations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Executes only one command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Users can type only 2,000 characters in maximum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Users can use only 10 options in maximum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cannot change directory (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cd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doesn’t have environment variables such as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$PATH</a:t>
            </a:r>
          </a:p>
          <a:p>
            <a:pPr lvl="2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So users have to specify the full path of the program such as “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/bin/echo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” and not just “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echo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”</a:t>
            </a:r>
          </a:p>
          <a:p>
            <a:pPr lvl="2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In this lecture, for ease of understanding, we omit the full path</a:t>
            </a:r>
          </a:p>
          <a:p>
            <a:pPr lvl="2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If you use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execvpe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(), </a:t>
            </a: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execlp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 (note “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” in the names), it automatically finds the binary in 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$PATH</a:t>
            </a:r>
          </a:p>
          <a:p>
            <a:pPr lvl="1"/>
            <a:r>
              <a:rPr lang="en-US" altLang="ko-KR" dirty="0">
                <a:latin typeface="Helvetica" panose="020B0604020202020204" pitchFamily="34" charset="0"/>
                <a:cs typeface="Helvetica" panose="020B0604020202020204" pitchFamily="34" charset="0"/>
              </a:rPr>
              <a:t>It doesn’t support the pipe and the redirection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A21D7-339A-4060-9AC3-804536E9E78A}"/>
              </a:ext>
            </a:extLst>
          </p:cNvPr>
          <p:cNvSpPr txBox="1"/>
          <p:nvPr/>
        </p:nvSpPr>
        <p:spPr>
          <a:xfrm>
            <a:off x="2891517" y="889362"/>
            <a:ext cx="3337773" cy="798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600" b="1" dirty="0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Let us assume that a user typed</a:t>
            </a:r>
          </a:p>
          <a:p>
            <a:pPr algn="ctr">
              <a:lnSpc>
                <a:spcPct val="150000"/>
              </a:lnSpc>
            </a:pP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“</a:t>
            </a:r>
            <a:r>
              <a:rPr lang="en-US" altLang="ko-KR" sz="1600" b="1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echo hello quasi shell</a:t>
            </a:r>
            <a:r>
              <a:rPr lang="en-US" altLang="ko-KR" sz="1600" b="1" dirty="0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rPr>
              <a:t>”</a:t>
            </a:r>
            <a:endParaRPr lang="ko-KR" altLang="en-US" sz="1600" b="1" dirty="0">
              <a:latin typeface="맑은 고딕" panose="020B0503020000020004" pitchFamily="50" charset="-127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871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B8F66-E285-4220-B0BD-03699E4AD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Functions you must know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880F208-0A92-409D-B87F-C5D61788A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fgets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strtok</a:t>
            </a:r>
            <a:endParaRPr lang="en-US" altLang="ko-K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fork</a:t>
            </a:r>
          </a:p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wait</a:t>
            </a:r>
          </a:p>
          <a:p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execvp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7673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8_IITP_미래형OS발표자료_yjwon.potx" id="{556536D5-BF6A-4CC0-BF75-FE6C6BC019D3}" vid="{B5C2E0CF-8668-4A3E-A1EE-4004F6931B86}"/>
    </a:ext>
  </a:extLst>
</a:theme>
</file>

<file path=ppt/theme/theme2.xml><?xml version="1.0" encoding="utf-8"?>
<a:theme xmlns:a="http://schemas.openxmlformats.org/drawingml/2006/main" name="2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8_IITP_미래형OS발표자료_yjwon.potx" id="{556536D5-BF6A-4CC0-BF75-FE6C6BC019D3}" vid="{B5C2E0CF-8668-4A3E-A1EE-4004F6931B86}"/>
    </a:ext>
  </a:extLst>
</a:theme>
</file>

<file path=ppt/theme/theme3.xml><?xml version="1.0" encoding="utf-8"?>
<a:theme xmlns:a="http://schemas.openxmlformats.org/drawingml/2006/main" name="3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3577</TotalTime>
  <Words>3077</Words>
  <Application>Microsoft Office PowerPoint</Application>
  <PresentationFormat>On-screen Show (4:3)</PresentationFormat>
  <Paragraphs>694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1_비즈니스</vt:lpstr>
      <vt:lpstr>2_비즈니스</vt:lpstr>
      <vt:lpstr>3_비즈니스</vt:lpstr>
      <vt:lpstr>PowerPoint Presentation</vt:lpstr>
      <vt:lpstr>Lecture 11: How a UNIX shell works</vt:lpstr>
      <vt:lpstr>What does the computer do for us?</vt:lpstr>
      <vt:lpstr>How can we use computer?</vt:lpstr>
      <vt:lpstr>The shell: the program that initiate commands</vt:lpstr>
      <vt:lpstr>GUI vs. CLI</vt:lpstr>
      <vt:lpstr>Very simple pseudo code of the shell</vt:lpstr>
      <vt:lpstr>Very simple pseudo code of the shell</vt:lpstr>
      <vt:lpstr>Functions you must know </vt:lpstr>
      <vt:lpstr>fgets</vt:lpstr>
      <vt:lpstr>strtok</vt:lpstr>
      <vt:lpstr>fork</vt:lpstr>
      <vt:lpstr>wait</vt:lpstr>
      <vt:lpstr>execvpe</vt:lpstr>
      <vt:lpstr>Very simple pseudo code of the shell (1)</vt:lpstr>
      <vt:lpstr>Very simple pseudo code of the shell (2)</vt:lpstr>
      <vt:lpstr>Very simple pseudo code of the shell (3)</vt:lpstr>
      <vt:lpstr>Very simple pseudo code of the shell (4)</vt:lpstr>
      <vt:lpstr>Very simple pseudo code of the shell</vt:lpstr>
      <vt:lpstr>Very simple pseudo code of the shell</vt:lpstr>
      <vt:lpstr>Very simple pseudo code of the shell</vt:lpstr>
      <vt:lpstr>Very simple pseudo code of the shell</vt:lpstr>
      <vt:lpstr>Very simple pseudo code of the shell</vt:lpstr>
      <vt:lpstr>Assignment: due Next Friday 10:25AM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exec: allocate stack. (Cont.)</dc:title>
  <dc:creator>dohyun</dc:creator>
  <cp:lastModifiedBy>Hyun Bongjoon</cp:lastModifiedBy>
  <cp:revision>392</cp:revision>
  <dcterms:created xsi:type="dcterms:W3CDTF">2020-10-07T00:48:37Z</dcterms:created>
  <dcterms:modified xsi:type="dcterms:W3CDTF">2022-03-18T03:49:50Z</dcterms:modified>
</cp:coreProperties>
</file>